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5"/>
  </p:sldMasterIdLst>
  <p:notesMasterIdLst>
    <p:notesMasterId r:id="rId26"/>
  </p:notesMasterIdLst>
  <p:sldIdLst>
    <p:sldId id="256" r:id="rId6"/>
    <p:sldId id="272" r:id="rId7"/>
    <p:sldId id="311" r:id="rId8"/>
    <p:sldId id="303" r:id="rId9"/>
    <p:sldId id="305" r:id="rId10"/>
    <p:sldId id="307" r:id="rId11"/>
    <p:sldId id="302" r:id="rId12"/>
    <p:sldId id="266" r:id="rId13"/>
    <p:sldId id="267" r:id="rId14"/>
    <p:sldId id="268" r:id="rId15"/>
    <p:sldId id="269" r:id="rId16"/>
    <p:sldId id="285" r:id="rId17"/>
    <p:sldId id="274" r:id="rId18"/>
    <p:sldId id="275" r:id="rId19"/>
    <p:sldId id="276" r:id="rId20"/>
    <p:sldId id="277" r:id="rId21"/>
    <p:sldId id="308" r:id="rId22"/>
    <p:sldId id="294" r:id="rId23"/>
    <p:sldId id="312" r:id="rId24"/>
    <p:sldId id="258" r:id="rId2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31F2C1-AC74-51BA-D450-A1365FCEB1A6}" name="Germán Rado Gayà" initials="GR" userId="S::u145008@caib.es::786d06d3-457e-4ebe-983f-3d060bc1e07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2197C2-BED1-410B-8786-D699B4D5B23F}" v="81" dt="2026-02-23T14:56:05.2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3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78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ue Díaz Jiménez" userId="180f6260-be47-4324-aa1f-4b6c7a11910a" providerId="ADAL" clId="{9B81EBC3-2627-41F5-83C6-1BD348F1329E}"/>
    <pc:docChg chg="undo redo custSel addSld delSld modSld">
      <pc:chgData name="Josue Díaz Jiménez" userId="180f6260-be47-4324-aa1f-4b6c7a11910a" providerId="ADAL" clId="{9B81EBC3-2627-41F5-83C6-1BD348F1329E}" dt="2026-02-23T15:13:56.957" v="2693" actId="20577"/>
      <pc:docMkLst>
        <pc:docMk/>
      </pc:docMkLst>
      <pc:sldChg chg="addSp modSp">
        <pc:chgData name="Josue Díaz Jiménez" userId="180f6260-be47-4324-aa1f-4b6c7a11910a" providerId="ADAL" clId="{9B81EBC3-2627-41F5-83C6-1BD348F1329E}" dt="2026-02-23T11:30:17.960" v="272"/>
        <pc:sldMkLst>
          <pc:docMk/>
          <pc:sldMk cId="3487800938" sldId="258"/>
        </pc:sldMkLst>
        <pc:picChg chg="add mod">
          <ac:chgData name="Josue Díaz Jiménez" userId="180f6260-be47-4324-aa1f-4b6c7a11910a" providerId="ADAL" clId="{9B81EBC3-2627-41F5-83C6-1BD348F1329E}" dt="2026-02-23T11:30:17.960" v="272"/>
          <ac:picMkLst>
            <pc:docMk/>
            <pc:sldMk cId="3487800938" sldId="258"/>
            <ac:picMk id="2" creationId="{A406F120-BF88-DB9F-C822-E137118E82BA}"/>
          </ac:picMkLst>
        </pc:picChg>
      </pc:sldChg>
      <pc:sldChg chg="addSp delSp modSp del mod">
        <pc:chgData name="Josue Díaz Jiménez" userId="180f6260-be47-4324-aa1f-4b6c7a11910a" providerId="ADAL" clId="{9B81EBC3-2627-41F5-83C6-1BD348F1329E}" dt="2026-02-23T13:08:41.405" v="1406" actId="2696"/>
        <pc:sldMkLst>
          <pc:docMk/>
          <pc:sldMk cId="2969932355" sldId="263"/>
        </pc:sldMkLst>
        <pc:picChg chg="add del mod">
          <ac:chgData name="Josue Díaz Jiménez" userId="180f6260-be47-4324-aa1f-4b6c7a11910a" providerId="ADAL" clId="{9B81EBC3-2627-41F5-83C6-1BD348F1329E}" dt="2026-02-23T11:30:13.727" v="271" actId="478"/>
          <ac:picMkLst>
            <pc:docMk/>
            <pc:sldMk cId="2969932355" sldId="263"/>
            <ac:picMk id="2" creationId="{2DDC7D66-3F0A-50AC-9381-9E5853017F59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2:13:54.274" v="886" actId="20577"/>
        <pc:sldMkLst>
          <pc:docMk/>
          <pc:sldMk cId="3706866440" sldId="266"/>
        </pc:sldMkLst>
        <pc:spChg chg="mod">
          <ac:chgData name="Josue Díaz Jiménez" userId="180f6260-be47-4324-aa1f-4b6c7a11910a" providerId="ADAL" clId="{9B81EBC3-2627-41F5-83C6-1BD348F1329E}" dt="2026-02-23T12:13:54.274" v="886" actId="20577"/>
          <ac:spMkLst>
            <pc:docMk/>
            <pc:sldMk cId="3706866440" sldId="266"/>
            <ac:spMk id="10" creationId="{F611702B-B9F2-4AB8-1756-DC70AE5B5925}"/>
          </ac:spMkLst>
        </pc:spChg>
        <pc:spChg chg="mod">
          <ac:chgData name="Josue Díaz Jiménez" userId="180f6260-be47-4324-aa1f-4b6c7a11910a" providerId="ADAL" clId="{9B81EBC3-2627-41F5-83C6-1BD348F1329E}" dt="2026-02-23T12:11:57.664" v="833" actId="14100"/>
          <ac:spMkLst>
            <pc:docMk/>
            <pc:sldMk cId="3706866440" sldId="266"/>
            <ac:spMk id="12" creationId="{C2FD9861-33D0-F2C9-B516-DB8AFC1D97D7}"/>
          </ac:spMkLst>
        </pc:spChg>
        <pc:graphicFrameChg chg="mod modGraphic">
          <ac:chgData name="Josue Díaz Jiménez" userId="180f6260-be47-4324-aa1f-4b6c7a11910a" providerId="ADAL" clId="{9B81EBC3-2627-41F5-83C6-1BD348F1329E}" dt="2026-02-23T12:12:48.076" v="843" actId="14100"/>
          <ac:graphicFrameMkLst>
            <pc:docMk/>
            <pc:sldMk cId="3706866440" sldId="266"/>
            <ac:graphicFrameMk id="11" creationId="{4BFF7A4F-D151-68ED-EB42-3DAA74E905C9}"/>
          </ac:graphicFrameMkLst>
        </pc:graphicFrameChg>
        <pc:picChg chg="add mod">
          <ac:chgData name="Josue Díaz Jiménez" userId="180f6260-be47-4324-aa1f-4b6c7a11910a" providerId="ADAL" clId="{9B81EBC3-2627-41F5-83C6-1BD348F1329E}" dt="2026-02-23T11:29:22.416" v="240"/>
          <ac:picMkLst>
            <pc:docMk/>
            <pc:sldMk cId="3706866440" sldId="266"/>
            <ac:picMk id="4" creationId="{54B26428-92A9-2A50-B5AD-2DD1CEE48704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2:18:30.332" v="1008" actId="20577"/>
        <pc:sldMkLst>
          <pc:docMk/>
          <pc:sldMk cId="4085101508" sldId="267"/>
        </pc:sldMkLst>
        <pc:spChg chg="mod">
          <ac:chgData name="Josue Díaz Jiménez" userId="180f6260-be47-4324-aa1f-4b6c7a11910a" providerId="ADAL" clId="{9B81EBC3-2627-41F5-83C6-1BD348F1329E}" dt="2026-02-23T12:18:30.332" v="1008" actId="20577"/>
          <ac:spMkLst>
            <pc:docMk/>
            <pc:sldMk cId="4085101508" sldId="267"/>
            <ac:spMk id="10" creationId="{436C99C7-90EC-C2A0-67D4-34DECFB66C6C}"/>
          </ac:spMkLst>
        </pc:spChg>
        <pc:spChg chg="mod">
          <ac:chgData name="Josue Díaz Jiménez" userId="180f6260-be47-4324-aa1f-4b6c7a11910a" providerId="ADAL" clId="{9B81EBC3-2627-41F5-83C6-1BD348F1329E}" dt="2026-02-23T12:14:47.956" v="902" actId="20577"/>
          <ac:spMkLst>
            <pc:docMk/>
            <pc:sldMk cId="4085101508" sldId="267"/>
            <ac:spMk id="12" creationId="{6987EBF6-0B18-F418-6340-A41FEDAF76BB}"/>
          </ac:spMkLst>
        </pc:spChg>
        <pc:picChg chg="add mod">
          <ac:chgData name="Josue Díaz Jiménez" userId="180f6260-be47-4324-aa1f-4b6c7a11910a" providerId="ADAL" clId="{9B81EBC3-2627-41F5-83C6-1BD348F1329E}" dt="2026-02-23T11:29:25.417" v="242"/>
          <ac:picMkLst>
            <pc:docMk/>
            <pc:sldMk cId="4085101508" sldId="267"/>
            <ac:picMk id="4" creationId="{90B3B849-F968-481A-0F9F-B38926EEDF40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2:17:32.296" v="961" actId="1076"/>
        <pc:sldMkLst>
          <pc:docMk/>
          <pc:sldMk cId="69515140" sldId="268"/>
        </pc:sldMkLst>
        <pc:spChg chg="mod">
          <ac:chgData name="Josue Díaz Jiménez" userId="180f6260-be47-4324-aa1f-4b6c7a11910a" providerId="ADAL" clId="{9B81EBC3-2627-41F5-83C6-1BD348F1329E}" dt="2026-02-23T12:17:29.256" v="960" actId="14100"/>
          <ac:spMkLst>
            <pc:docMk/>
            <pc:sldMk cId="69515140" sldId="268"/>
            <ac:spMk id="10" creationId="{24CBEB5A-EDAB-8E53-F133-38D25FE30D5E}"/>
          </ac:spMkLst>
        </pc:spChg>
        <pc:graphicFrameChg chg="mod modGraphic">
          <ac:chgData name="Josue Díaz Jiménez" userId="180f6260-be47-4324-aa1f-4b6c7a11910a" providerId="ADAL" clId="{9B81EBC3-2627-41F5-83C6-1BD348F1329E}" dt="2026-02-23T12:17:32.296" v="961" actId="1076"/>
          <ac:graphicFrameMkLst>
            <pc:docMk/>
            <pc:sldMk cId="69515140" sldId="268"/>
            <ac:graphicFrameMk id="11" creationId="{CC7C3439-A849-593D-DE2F-516B133145BF}"/>
          </ac:graphicFrameMkLst>
        </pc:graphicFrameChg>
        <pc:picChg chg="add mod">
          <ac:chgData name="Josue Díaz Jiménez" userId="180f6260-be47-4324-aa1f-4b6c7a11910a" providerId="ADAL" clId="{9B81EBC3-2627-41F5-83C6-1BD348F1329E}" dt="2026-02-23T11:29:28.655" v="244"/>
          <ac:picMkLst>
            <pc:docMk/>
            <pc:sldMk cId="69515140" sldId="268"/>
            <ac:picMk id="4" creationId="{33291FD1-8A1A-99FE-7237-6BD0801B9B5E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4:05:12.952" v="2191" actId="6549"/>
        <pc:sldMkLst>
          <pc:docMk/>
          <pc:sldMk cId="69158383" sldId="269"/>
        </pc:sldMkLst>
        <pc:spChg chg="add mod">
          <ac:chgData name="Josue Díaz Jiménez" userId="180f6260-be47-4324-aa1f-4b6c7a11910a" providerId="ADAL" clId="{9B81EBC3-2627-41F5-83C6-1BD348F1329E}" dt="2026-02-23T12:38:58.515" v="1202" actId="20577"/>
          <ac:spMkLst>
            <pc:docMk/>
            <pc:sldMk cId="69158383" sldId="269"/>
            <ac:spMk id="6" creationId="{D22734A0-25ED-1709-1E9F-5E58FA4F9FDB}"/>
          </ac:spMkLst>
        </pc:spChg>
        <pc:spChg chg="mod">
          <ac:chgData name="Josue Díaz Jiménez" userId="180f6260-be47-4324-aa1f-4b6c7a11910a" providerId="ADAL" clId="{9B81EBC3-2627-41F5-83C6-1BD348F1329E}" dt="2026-02-23T14:05:12.952" v="2191" actId="6549"/>
          <ac:spMkLst>
            <pc:docMk/>
            <pc:sldMk cId="69158383" sldId="269"/>
            <ac:spMk id="10" creationId="{03F3979B-C06A-04C1-45C2-D71FCF40827F}"/>
          </ac:spMkLst>
        </pc:spChg>
        <pc:spChg chg="mod">
          <ac:chgData name="Josue Díaz Jiménez" userId="180f6260-be47-4324-aa1f-4b6c7a11910a" providerId="ADAL" clId="{9B81EBC3-2627-41F5-83C6-1BD348F1329E}" dt="2026-02-23T12:39:33.399" v="1206" actId="6549"/>
          <ac:spMkLst>
            <pc:docMk/>
            <pc:sldMk cId="69158383" sldId="269"/>
            <ac:spMk id="12" creationId="{12938DCA-B4E2-9929-B61D-4C9EC969AD29}"/>
          </ac:spMkLst>
        </pc:spChg>
        <pc:graphicFrameChg chg="mod modGraphic">
          <ac:chgData name="Josue Díaz Jiménez" userId="180f6260-be47-4324-aa1f-4b6c7a11910a" providerId="ADAL" clId="{9B81EBC3-2627-41F5-83C6-1BD348F1329E}" dt="2026-02-23T12:39:42.589" v="1219" actId="1038"/>
          <ac:graphicFrameMkLst>
            <pc:docMk/>
            <pc:sldMk cId="69158383" sldId="269"/>
            <ac:graphicFrameMk id="5" creationId="{96B3F755-7BFD-C5D3-8AE9-E17951E6E8B5}"/>
          </ac:graphicFrameMkLst>
        </pc:graphicFrameChg>
        <pc:picChg chg="add mod">
          <ac:chgData name="Josue Díaz Jiménez" userId="180f6260-be47-4324-aa1f-4b6c7a11910a" providerId="ADAL" clId="{9B81EBC3-2627-41F5-83C6-1BD348F1329E}" dt="2026-02-23T11:29:30.191" v="246"/>
          <ac:picMkLst>
            <pc:docMk/>
            <pc:sldMk cId="69158383" sldId="269"/>
            <ac:picMk id="4" creationId="{AAAB0139-9462-F786-1732-3E933C60732B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3:52:43.258" v="2170" actId="14100"/>
        <pc:sldMkLst>
          <pc:docMk/>
          <pc:sldMk cId="2112416526" sldId="272"/>
        </pc:sldMkLst>
        <pc:spChg chg="mod">
          <ac:chgData name="Josue Díaz Jiménez" userId="180f6260-be47-4324-aa1f-4b6c7a11910a" providerId="ADAL" clId="{9B81EBC3-2627-41F5-83C6-1BD348F1329E}" dt="2026-02-23T13:52:43.258" v="2170" actId="14100"/>
          <ac:spMkLst>
            <pc:docMk/>
            <pc:sldMk cId="2112416526" sldId="272"/>
            <ac:spMk id="19" creationId="{0DF9D531-EA51-D642-947A-145E4C86D4C7}"/>
          </ac:spMkLst>
        </pc:spChg>
        <pc:picChg chg="add mod">
          <ac:chgData name="Josue Díaz Jiménez" userId="180f6260-be47-4324-aa1f-4b6c7a11910a" providerId="ADAL" clId="{9B81EBC3-2627-41F5-83C6-1BD348F1329E}" dt="2026-02-23T11:29:13.324" v="233"/>
          <ac:picMkLst>
            <pc:docMk/>
            <pc:sldMk cId="2112416526" sldId="272"/>
            <ac:picMk id="3" creationId="{FC6B849C-E6BD-7BD1-0952-A39AB3A6FABD}"/>
          </ac:picMkLst>
        </pc:picChg>
      </pc:sldChg>
      <pc:sldChg chg="addSp modSp del mod">
        <pc:chgData name="Josue Díaz Jiménez" userId="180f6260-be47-4324-aa1f-4b6c7a11910a" providerId="ADAL" clId="{9B81EBC3-2627-41F5-83C6-1BD348F1329E}" dt="2026-02-23T13:30:19.700" v="1671" actId="2696"/>
        <pc:sldMkLst>
          <pc:docMk/>
          <pc:sldMk cId="281820204" sldId="273"/>
        </pc:sldMkLst>
        <pc:spChg chg="mod">
          <ac:chgData name="Josue Díaz Jiménez" userId="180f6260-be47-4324-aa1f-4b6c7a11910a" providerId="ADAL" clId="{9B81EBC3-2627-41F5-83C6-1BD348F1329E}" dt="2026-02-23T11:57:22.104" v="606" actId="13926"/>
          <ac:spMkLst>
            <pc:docMk/>
            <pc:sldMk cId="281820204" sldId="273"/>
            <ac:spMk id="19" creationId="{B9ACB206-2006-8E16-8D9D-BD63B4A280B7}"/>
          </ac:spMkLst>
        </pc:spChg>
        <pc:picChg chg="add mod">
          <ac:chgData name="Josue Díaz Jiménez" userId="180f6260-be47-4324-aa1f-4b6c7a11910a" providerId="ADAL" clId="{9B81EBC3-2627-41F5-83C6-1BD348F1329E}" dt="2026-02-23T11:29:19.954" v="238"/>
          <ac:picMkLst>
            <pc:docMk/>
            <pc:sldMk cId="281820204" sldId="273"/>
            <ac:picMk id="3" creationId="{A7D30842-36A9-C3F2-5E1B-3B6A328385AE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2:42:56.780" v="1257" actId="20577"/>
        <pc:sldMkLst>
          <pc:docMk/>
          <pc:sldMk cId="530493576" sldId="274"/>
        </pc:sldMkLst>
        <pc:spChg chg="mod">
          <ac:chgData name="Josue Díaz Jiménez" userId="180f6260-be47-4324-aa1f-4b6c7a11910a" providerId="ADAL" clId="{9B81EBC3-2627-41F5-83C6-1BD348F1329E}" dt="2026-02-23T12:42:56.780" v="1257" actId="20577"/>
          <ac:spMkLst>
            <pc:docMk/>
            <pc:sldMk cId="530493576" sldId="274"/>
            <ac:spMk id="10" creationId="{67E35D36-F4B6-AFA6-F166-FBC75996D981}"/>
          </ac:spMkLst>
        </pc:spChg>
        <pc:picChg chg="add mod">
          <ac:chgData name="Josue Díaz Jiménez" userId="180f6260-be47-4324-aa1f-4b6c7a11910a" providerId="ADAL" clId="{9B81EBC3-2627-41F5-83C6-1BD348F1329E}" dt="2026-02-23T11:29:35.194" v="249"/>
          <ac:picMkLst>
            <pc:docMk/>
            <pc:sldMk cId="530493576" sldId="274"/>
            <ac:picMk id="4" creationId="{DB5E3778-E7D9-77AC-C495-12E2B5635A57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4:08:01.576" v="2201" actId="20577"/>
        <pc:sldMkLst>
          <pc:docMk/>
          <pc:sldMk cId="1512229014" sldId="275"/>
        </pc:sldMkLst>
        <pc:spChg chg="add mod">
          <ac:chgData name="Josue Díaz Jiménez" userId="180f6260-be47-4324-aa1f-4b6c7a11910a" providerId="ADAL" clId="{9B81EBC3-2627-41F5-83C6-1BD348F1329E}" dt="2026-02-23T14:08:01.576" v="2201" actId="20577"/>
          <ac:spMkLst>
            <pc:docMk/>
            <pc:sldMk cId="1512229014" sldId="275"/>
            <ac:spMk id="6" creationId="{CE320B8C-B34E-1D2E-7C61-2FC1DA9CB818}"/>
          </ac:spMkLst>
        </pc:spChg>
        <pc:spChg chg="mod">
          <ac:chgData name="Josue Díaz Jiménez" userId="180f6260-be47-4324-aa1f-4b6c7a11910a" providerId="ADAL" clId="{9B81EBC3-2627-41F5-83C6-1BD348F1329E}" dt="2026-02-23T14:06:41.120" v="2193" actId="14100"/>
          <ac:spMkLst>
            <pc:docMk/>
            <pc:sldMk cId="1512229014" sldId="275"/>
            <ac:spMk id="10" creationId="{E8388F57-1468-90AC-158F-BB0A1C04C9B6}"/>
          </ac:spMkLst>
        </pc:spChg>
        <pc:spChg chg="mod">
          <ac:chgData name="Josue Díaz Jiménez" userId="180f6260-be47-4324-aa1f-4b6c7a11910a" providerId="ADAL" clId="{9B81EBC3-2627-41F5-83C6-1BD348F1329E}" dt="2026-02-23T12:48:37.095" v="1326" actId="20577"/>
          <ac:spMkLst>
            <pc:docMk/>
            <pc:sldMk cId="1512229014" sldId="275"/>
            <ac:spMk id="12" creationId="{E9379665-5AB6-CAF6-6578-AC180C16DB3C}"/>
          </ac:spMkLst>
        </pc:spChg>
        <pc:picChg chg="add mod">
          <ac:chgData name="Josue Díaz Jiménez" userId="180f6260-be47-4324-aa1f-4b6c7a11910a" providerId="ADAL" clId="{9B81EBC3-2627-41F5-83C6-1BD348F1329E}" dt="2026-02-23T11:29:36.372" v="250"/>
          <ac:picMkLst>
            <pc:docMk/>
            <pc:sldMk cId="1512229014" sldId="275"/>
            <ac:picMk id="4" creationId="{4D5FD3DD-CEC8-49C0-91A3-257309A7FC88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3:07:52.214" v="1404" actId="20577"/>
        <pc:sldMkLst>
          <pc:docMk/>
          <pc:sldMk cId="2791815865" sldId="276"/>
        </pc:sldMkLst>
        <pc:spChg chg="mod">
          <ac:chgData name="Josue Díaz Jiménez" userId="180f6260-be47-4324-aa1f-4b6c7a11910a" providerId="ADAL" clId="{9B81EBC3-2627-41F5-83C6-1BD348F1329E}" dt="2026-02-23T13:07:19.929" v="1387" actId="20577"/>
          <ac:spMkLst>
            <pc:docMk/>
            <pc:sldMk cId="2791815865" sldId="276"/>
            <ac:spMk id="10" creationId="{5BB4A8E3-1249-6A12-1EF4-54FA949311BE}"/>
          </ac:spMkLst>
        </pc:spChg>
        <pc:spChg chg="mod">
          <ac:chgData name="Josue Díaz Jiménez" userId="180f6260-be47-4324-aa1f-4b6c7a11910a" providerId="ADAL" clId="{9B81EBC3-2627-41F5-83C6-1BD348F1329E}" dt="2026-02-23T13:07:52.214" v="1404" actId="20577"/>
          <ac:spMkLst>
            <pc:docMk/>
            <pc:sldMk cId="2791815865" sldId="276"/>
            <ac:spMk id="12" creationId="{097105B2-5984-C294-E5BF-ADE52B5F0F38}"/>
          </ac:spMkLst>
        </pc:spChg>
        <pc:picChg chg="add mod">
          <ac:chgData name="Josue Díaz Jiménez" userId="180f6260-be47-4324-aa1f-4b6c7a11910a" providerId="ADAL" clId="{9B81EBC3-2627-41F5-83C6-1BD348F1329E}" dt="2026-02-23T11:29:39.070" v="253"/>
          <ac:picMkLst>
            <pc:docMk/>
            <pc:sldMk cId="2791815865" sldId="276"/>
            <ac:picMk id="4" creationId="{35F24C4B-832B-F63B-815D-EEF3023A07AC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3:25:28.417" v="1666" actId="1076"/>
        <pc:sldMkLst>
          <pc:docMk/>
          <pc:sldMk cId="3475201012" sldId="277"/>
        </pc:sldMkLst>
        <pc:spChg chg="mod">
          <ac:chgData name="Josue Díaz Jiménez" userId="180f6260-be47-4324-aa1f-4b6c7a11910a" providerId="ADAL" clId="{9B81EBC3-2627-41F5-83C6-1BD348F1329E}" dt="2026-02-23T13:25:28.417" v="1666" actId="1076"/>
          <ac:spMkLst>
            <pc:docMk/>
            <pc:sldMk cId="3475201012" sldId="277"/>
            <ac:spMk id="10" creationId="{3EF5FD85-1B07-217F-C185-349EE3BC7D59}"/>
          </ac:spMkLst>
        </pc:spChg>
        <pc:graphicFrameChg chg="mod modGraphic">
          <ac:chgData name="Josue Díaz Jiménez" userId="180f6260-be47-4324-aa1f-4b6c7a11910a" providerId="ADAL" clId="{9B81EBC3-2627-41F5-83C6-1BD348F1329E}" dt="2026-02-23T13:25:06.564" v="1664" actId="113"/>
          <ac:graphicFrameMkLst>
            <pc:docMk/>
            <pc:sldMk cId="3475201012" sldId="277"/>
            <ac:graphicFrameMk id="5" creationId="{CCBF5071-0B2E-8D74-1F22-BF2F01B3079E}"/>
          </ac:graphicFrameMkLst>
        </pc:graphicFrameChg>
        <pc:picChg chg="add mod">
          <ac:chgData name="Josue Díaz Jiménez" userId="180f6260-be47-4324-aa1f-4b6c7a11910a" providerId="ADAL" clId="{9B81EBC3-2627-41F5-83C6-1BD348F1329E}" dt="2026-02-23T11:29:42.816" v="255"/>
          <ac:picMkLst>
            <pc:docMk/>
            <pc:sldMk cId="3475201012" sldId="277"/>
            <ac:picMk id="4" creationId="{9FB86ACB-6764-D64B-A49C-4F4B72C1342F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21:22.455" v="1573" actId="2696"/>
        <pc:sldMkLst>
          <pc:docMk/>
          <pc:sldMk cId="2914987237" sldId="278"/>
        </pc:sldMkLst>
        <pc:picChg chg="add mod">
          <ac:chgData name="Josue Díaz Jiménez" userId="180f6260-be47-4324-aa1f-4b6c7a11910a" providerId="ADAL" clId="{9B81EBC3-2627-41F5-83C6-1BD348F1329E}" dt="2026-02-23T11:29:47.500" v="256"/>
          <ac:picMkLst>
            <pc:docMk/>
            <pc:sldMk cId="2914987237" sldId="278"/>
            <ac:picMk id="4" creationId="{4420946D-40B3-0884-6995-B69C0C5B379B}"/>
          </ac:picMkLst>
        </pc:picChg>
      </pc:sldChg>
      <pc:sldChg chg="addSp modSp del mod">
        <pc:chgData name="Josue Díaz Jiménez" userId="180f6260-be47-4324-aa1f-4b6c7a11910a" providerId="ADAL" clId="{9B81EBC3-2627-41F5-83C6-1BD348F1329E}" dt="2026-02-23T11:38:51.379" v="386" actId="2696"/>
        <pc:sldMkLst>
          <pc:docMk/>
          <pc:sldMk cId="3280691531" sldId="279"/>
        </pc:sldMkLst>
        <pc:spChg chg="mod">
          <ac:chgData name="Josue Díaz Jiménez" userId="180f6260-be47-4324-aa1f-4b6c7a11910a" providerId="ADAL" clId="{9B81EBC3-2627-41F5-83C6-1BD348F1329E}" dt="2026-02-23T09:35:33.301" v="0" actId="790"/>
          <ac:spMkLst>
            <pc:docMk/>
            <pc:sldMk cId="3280691531" sldId="279"/>
            <ac:spMk id="19" creationId="{4686F643-2E31-0484-5AE7-1CAED5C84A22}"/>
          </ac:spMkLst>
        </pc:spChg>
        <pc:picChg chg="add mod">
          <ac:chgData name="Josue Díaz Jiménez" userId="180f6260-be47-4324-aa1f-4b6c7a11910a" providerId="ADAL" clId="{9B81EBC3-2627-41F5-83C6-1BD348F1329E}" dt="2026-02-23T11:29:15.593" v="234"/>
          <ac:picMkLst>
            <pc:docMk/>
            <pc:sldMk cId="3280691531" sldId="279"/>
            <ac:picMk id="3" creationId="{ACA067C4-B382-9FD6-90E6-ED137B60DE4B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2:12:52.971" v="844" actId="2696"/>
        <pc:sldMkLst>
          <pc:docMk/>
          <pc:sldMk cId="2640314829" sldId="280"/>
        </pc:sldMkLst>
        <pc:picChg chg="add mod">
          <ac:chgData name="Josue Díaz Jiménez" userId="180f6260-be47-4324-aa1f-4b6c7a11910a" providerId="ADAL" clId="{9B81EBC3-2627-41F5-83C6-1BD348F1329E}" dt="2026-02-23T11:29:24.424" v="241"/>
          <ac:picMkLst>
            <pc:docMk/>
            <pc:sldMk cId="2640314829" sldId="280"/>
            <ac:picMk id="4" creationId="{FAB7E04B-256D-370F-4C77-070CB75849DC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2:15:05.390" v="903" actId="2696"/>
        <pc:sldMkLst>
          <pc:docMk/>
          <pc:sldMk cId="2689059368" sldId="281"/>
        </pc:sldMkLst>
        <pc:picChg chg="add mod">
          <ac:chgData name="Josue Díaz Jiménez" userId="180f6260-be47-4324-aa1f-4b6c7a11910a" providerId="ADAL" clId="{9B81EBC3-2627-41F5-83C6-1BD348F1329E}" dt="2026-02-23T11:29:26.699" v="243"/>
          <ac:picMkLst>
            <pc:docMk/>
            <pc:sldMk cId="2689059368" sldId="281"/>
            <ac:picMk id="5" creationId="{52D7CB52-E094-97D0-620D-939B7E5C8737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2:20:09.137" v="1009" actId="2696"/>
        <pc:sldMkLst>
          <pc:docMk/>
          <pc:sldMk cId="1373528265" sldId="283"/>
        </pc:sldMkLst>
        <pc:picChg chg="add mod">
          <ac:chgData name="Josue Díaz Jiménez" userId="180f6260-be47-4324-aa1f-4b6c7a11910a" providerId="ADAL" clId="{9B81EBC3-2627-41F5-83C6-1BD348F1329E}" dt="2026-02-23T11:29:29.531" v="245"/>
          <ac:picMkLst>
            <pc:docMk/>
            <pc:sldMk cId="1373528265" sldId="283"/>
            <ac:picMk id="5" creationId="{D7CA9C76-C1DD-BBC8-C6BB-34F5FCF061CA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2:40:32.307" v="1222" actId="255"/>
        <pc:sldMkLst>
          <pc:docMk/>
          <pc:sldMk cId="3950790688" sldId="285"/>
        </pc:sldMkLst>
        <pc:spChg chg="mod">
          <ac:chgData name="Josue Díaz Jiménez" userId="180f6260-be47-4324-aa1f-4b6c7a11910a" providerId="ADAL" clId="{9B81EBC3-2627-41F5-83C6-1BD348F1329E}" dt="2026-02-23T12:40:32.307" v="1222" actId="255"/>
          <ac:spMkLst>
            <pc:docMk/>
            <pc:sldMk cId="3950790688" sldId="285"/>
            <ac:spMk id="4" creationId="{ACBAF0C4-40F9-226F-9B01-25452982F4E4}"/>
          </ac:spMkLst>
        </pc:spChg>
        <pc:picChg chg="add mod">
          <ac:chgData name="Josue Díaz Jiménez" userId="180f6260-be47-4324-aa1f-4b6c7a11910a" providerId="ADAL" clId="{9B81EBC3-2627-41F5-83C6-1BD348F1329E}" dt="2026-02-23T11:29:33.741" v="247"/>
          <ac:picMkLst>
            <pc:docMk/>
            <pc:sldMk cId="3950790688" sldId="285"/>
            <ac:picMk id="5" creationId="{49813AC1-D568-1DC1-FA79-4F14D1559566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2:41:22.368" v="1223" actId="2696"/>
        <pc:sldMkLst>
          <pc:docMk/>
          <pc:sldMk cId="1931019106" sldId="286"/>
        </pc:sldMkLst>
        <pc:picChg chg="add mod">
          <ac:chgData name="Josue Díaz Jiménez" userId="180f6260-be47-4324-aa1f-4b6c7a11910a" providerId="ADAL" clId="{9B81EBC3-2627-41F5-83C6-1BD348F1329E}" dt="2026-02-23T11:29:34.399" v="248"/>
          <ac:picMkLst>
            <pc:docMk/>
            <pc:sldMk cId="1931019106" sldId="286"/>
            <ac:picMk id="5" creationId="{65B9681E-0DBA-97C8-C2EB-28E2D0CBB3E8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2:43:11.267" v="1258" actId="2696"/>
        <pc:sldMkLst>
          <pc:docMk/>
          <pc:sldMk cId="703197929" sldId="288"/>
        </pc:sldMkLst>
        <pc:picChg chg="add mod">
          <ac:chgData name="Josue Díaz Jiménez" userId="180f6260-be47-4324-aa1f-4b6c7a11910a" providerId="ADAL" clId="{9B81EBC3-2627-41F5-83C6-1BD348F1329E}" dt="2026-02-23T11:29:37.237" v="251"/>
          <ac:picMkLst>
            <pc:docMk/>
            <pc:sldMk cId="703197929" sldId="288"/>
            <ac:picMk id="5" creationId="{A180CDF0-315E-4B88-52A0-62533E11B795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2:59:13.374" v="1365" actId="2696"/>
        <pc:sldMkLst>
          <pc:docMk/>
          <pc:sldMk cId="691219242" sldId="289"/>
        </pc:sldMkLst>
        <pc:picChg chg="add mod">
          <ac:chgData name="Josue Díaz Jiménez" userId="180f6260-be47-4324-aa1f-4b6c7a11910a" providerId="ADAL" clId="{9B81EBC3-2627-41F5-83C6-1BD348F1329E}" dt="2026-02-23T11:29:38.224" v="252"/>
          <ac:picMkLst>
            <pc:docMk/>
            <pc:sldMk cId="691219242" sldId="289"/>
            <ac:picMk id="5" creationId="{34EF7C65-3BE8-4C49-34B3-E76E0B6058D6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08:20.054" v="1405" actId="2696"/>
        <pc:sldMkLst>
          <pc:docMk/>
          <pc:sldMk cId="1258581884" sldId="290"/>
        </pc:sldMkLst>
        <pc:picChg chg="add mod">
          <ac:chgData name="Josue Díaz Jiménez" userId="180f6260-be47-4324-aa1f-4b6c7a11910a" providerId="ADAL" clId="{9B81EBC3-2627-41F5-83C6-1BD348F1329E}" dt="2026-02-23T11:29:41.948" v="254"/>
          <ac:picMkLst>
            <pc:docMk/>
            <pc:sldMk cId="1258581884" sldId="290"/>
            <ac:picMk id="5" creationId="{B03CE26C-8003-9266-2390-F8B5426DA406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15:11.176" v="1489" actId="2696"/>
        <pc:sldMkLst>
          <pc:docMk/>
          <pc:sldMk cId="67541421" sldId="291"/>
        </pc:sldMkLst>
        <pc:picChg chg="add mod">
          <ac:chgData name="Josue Díaz Jiménez" userId="180f6260-be47-4324-aa1f-4b6c7a11910a" providerId="ADAL" clId="{9B81EBC3-2627-41F5-83C6-1BD348F1329E}" dt="2026-02-23T11:29:52.424" v="258"/>
          <ac:picMkLst>
            <pc:docMk/>
            <pc:sldMk cId="67541421" sldId="291"/>
            <ac:picMk id="2" creationId="{29BB3BFB-456B-FAE2-5878-30C03F338AF7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09:38" v="1411" actId="2696"/>
        <pc:sldMkLst>
          <pc:docMk/>
          <pc:sldMk cId="3130540004" sldId="292"/>
        </pc:sldMkLst>
        <pc:picChg chg="add mod">
          <ac:chgData name="Josue Díaz Jiménez" userId="180f6260-be47-4324-aa1f-4b6c7a11910a" providerId="ADAL" clId="{9B81EBC3-2627-41F5-83C6-1BD348F1329E}" dt="2026-02-23T11:29:53.187" v="259"/>
          <ac:picMkLst>
            <pc:docMk/>
            <pc:sldMk cId="3130540004" sldId="292"/>
            <ac:picMk id="4" creationId="{7BCA2462-ABB3-37D5-7C94-BDCA97D16A2A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09:43.391" v="1412" actId="2696"/>
        <pc:sldMkLst>
          <pc:docMk/>
          <pc:sldMk cId="2181962124" sldId="293"/>
        </pc:sldMkLst>
        <pc:picChg chg="add mod">
          <ac:chgData name="Josue Díaz Jiménez" userId="180f6260-be47-4324-aa1f-4b6c7a11910a" providerId="ADAL" clId="{9B81EBC3-2627-41F5-83C6-1BD348F1329E}" dt="2026-02-23T11:29:54.047" v="260"/>
          <ac:picMkLst>
            <pc:docMk/>
            <pc:sldMk cId="2181962124" sldId="293"/>
            <ac:picMk id="2" creationId="{9595102D-7470-3E05-A8A3-9AFA859FE2CB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3:14:58.501" v="1488" actId="20577"/>
        <pc:sldMkLst>
          <pc:docMk/>
          <pc:sldMk cId="2561748361" sldId="294"/>
        </pc:sldMkLst>
        <pc:spChg chg="mod">
          <ac:chgData name="Josue Díaz Jiménez" userId="180f6260-be47-4324-aa1f-4b6c7a11910a" providerId="ADAL" clId="{9B81EBC3-2627-41F5-83C6-1BD348F1329E}" dt="2026-02-23T13:14:58.501" v="1488" actId="20577"/>
          <ac:spMkLst>
            <pc:docMk/>
            <pc:sldMk cId="2561748361" sldId="294"/>
            <ac:spMk id="2" creationId="{0667BC43-4349-1EFC-4934-EFEA234201D5}"/>
          </ac:spMkLst>
        </pc:spChg>
        <pc:picChg chg="add mod">
          <ac:chgData name="Josue Díaz Jiménez" userId="180f6260-be47-4324-aa1f-4b6c7a11910a" providerId="ADAL" clId="{9B81EBC3-2627-41F5-83C6-1BD348F1329E}" dt="2026-02-23T11:29:56.834" v="261"/>
          <ac:picMkLst>
            <pc:docMk/>
            <pc:sldMk cId="2561748361" sldId="294"/>
            <ac:picMk id="4" creationId="{63F8D874-F897-D386-0029-410B934FE643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25:49.687" v="1667" actId="2696"/>
        <pc:sldMkLst>
          <pc:docMk/>
          <pc:sldMk cId="3598052660" sldId="295"/>
        </pc:sldMkLst>
        <pc:picChg chg="add mod">
          <ac:chgData name="Josue Díaz Jiménez" userId="180f6260-be47-4324-aa1f-4b6c7a11910a" providerId="ADAL" clId="{9B81EBC3-2627-41F5-83C6-1BD348F1329E}" dt="2026-02-23T11:29:57.838" v="262"/>
          <ac:picMkLst>
            <pc:docMk/>
            <pc:sldMk cId="3598052660" sldId="295"/>
            <ac:picMk id="2" creationId="{3EA73693-5D0C-CC6C-0503-D1C55156F4CF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09:22.117" v="1410" actId="2696"/>
        <pc:sldMkLst>
          <pc:docMk/>
          <pc:sldMk cId="1112324478" sldId="296"/>
        </pc:sldMkLst>
        <pc:picChg chg="add mod">
          <ac:chgData name="Josue Díaz Jiménez" userId="180f6260-be47-4324-aa1f-4b6c7a11910a" providerId="ADAL" clId="{9B81EBC3-2627-41F5-83C6-1BD348F1329E}" dt="2026-02-23T11:29:58.635" v="263"/>
          <ac:picMkLst>
            <pc:docMk/>
            <pc:sldMk cId="1112324478" sldId="296"/>
            <ac:picMk id="4" creationId="{8383B293-F388-A440-8AF4-B6EDAFED006B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09:15.228" v="1409" actId="2696"/>
        <pc:sldMkLst>
          <pc:docMk/>
          <pc:sldMk cId="1280301335" sldId="297"/>
        </pc:sldMkLst>
        <pc:picChg chg="add mod">
          <ac:chgData name="Josue Díaz Jiménez" userId="180f6260-be47-4324-aa1f-4b6c7a11910a" providerId="ADAL" clId="{9B81EBC3-2627-41F5-83C6-1BD348F1329E}" dt="2026-02-23T11:29:59.504" v="264"/>
          <ac:picMkLst>
            <pc:docMk/>
            <pc:sldMk cId="1280301335" sldId="297"/>
            <ac:picMk id="2" creationId="{DB858325-2219-96F5-EF8D-93EE8F6DA73A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28:41.329" v="1668" actId="2696"/>
        <pc:sldMkLst>
          <pc:docMk/>
          <pc:sldMk cId="4109039522" sldId="298"/>
        </pc:sldMkLst>
        <pc:picChg chg="add mod">
          <ac:chgData name="Josue Díaz Jiménez" userId="180f6260-be47-4324-aa1f-4b6c7a11910a" providerId="ADAL" clId="{9B81EBC3-2627-41F5-83C6-1BD348F1329E}" dt="2026-02-23T11:30:01.533" v="265"/>
          <ac:picMkLst>
            <pc:docMk/>
            <pc:sldMk cId="4109039522" sldId="298"/>
            <ac:picMk id="4" creationId="{F14E9A71-0E9E-09D5-EC6D-1316B51B374A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08:56.535" v="1408" actId="2696"/>
        <pc:sldMkLst>
          <pc:docMk/>
          <pc:sldMk cId="2595615519" sldId="300"/>
        </pc:sldMkLst>
        <pc:picChg chg="add mod">
          <ac:chgData name="Josue Díaz Jiménez" userId="180f6260-be47-4324-aa1f-4b6c7a11910a" providerId="ADAL" clId="{9B81EBC3-2627-41F5-83C6-1BD348F1329E}" dt="2026-02-23T11:30:05.896" v="268"/>
          <ac:picMkLst>
            <pc:docMk/>
            <pc:sldMk cId="2595615519" sldId="300"/>
            <ac:picMk id="5" creationId="{AFCAE9B3-CD20-A232-70DE-61EA591AEDD9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08:48.726" v="1407" actId="2696"/>
        <pc:sldMkLst>
          <pc:docMk/>
          <pc:sldMk cId="1974340338" sldId="301"/>
        </pc:sldMkLst>
        <pc:picChg chg="add mod">
          <ac:chgData name="Josue Díaz Jiménez" userId="180f6260-be47-4324-aa1f-4b6c7a11910a" providerId="ADAL" clId="{9B81EBC3-2627-41F5-83C6-1BD348F1329E}" dt="2026-02-23T11:30:07.237" v="269"/>
          <ac:picMkLst>
            <pc:docMk/>
            <pc:sldMk cId="1974340338" sldId="301"/>
            <ac:picMk id="2" creationId="{3FA647A8-AA28-4200-0D46-D89DC86D8270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3:35:52.391" v="1689" actId="21"/>
        <pc:sldMkLst>
          <pc:docMk/>
          <pc:sldMk cId="661216199" sldId="302"/>
        </pc:sldMkLst>
        <pc:spChg chg="mod">
          <ac:chgData name="Josue Díaz Jiménez" userId="180f6260-be47-4324-aa1f-4b6c7a11910a" providerId="ADAL" clId="{9B81EBC3-2627-41F5-83C6-1BD348F1329E}" dt="2026-02-23T13:35:52.391" v="1689" actId="21"/>
          <ac:spMkLst>
            <pc:docMk/>
            <pc:sldMk cId="661216199" sldId="302"/>
            <ac:spMk id="19" creationId="{B8E9313C-8F1C-867A-23CE-215395A5B8B0}"/>
          </ac:spMkLst>
        </pc:spChg>
        <pc:picChg chg="add mod">
          <ac:chgData name="Josue Díaz Jiménez" userId="180f6260-be47-4324-aa1f-4b6c7a11910a" providerId="ADAL" clId="{9B81EBC3-2627-41F5-83C6-1BD348F1329E}" dt="2026-02-23T11:29:21.154" v="239"/>
          <ac:picMkLst>
            <pc:docMk/>
            <pc:sldMk cId="661216199" sldId="302"/>
            <ac:picMk id="3" creationId="{764D7997-9CE6-5537-34D4-B36BEF250EC3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1:55:33.240" v="605" actId="20577"/>
        <pc:sldMkLst>
          <pc:docMk/>
          <pc:sldMk cId="3934123102" sldId="303"/>
        </pc:sldMkLst>
        <pc:spChg chg="mod">
          <ac:chgData name="Josue Díaz Jiménez" userId="180f6260-be47-4324-aa1f-4b6c7a11910a" providerId="ADAL" clId="{9B81EBC3-2627-41F5-83C6-1BD348F1329E}" dt="2026-02-23T11:55:33.240" v="605" actId="20577"/>
          <ac:spMkLst>
            <pc:docMk/>
            <pc:sldMk cId="3934123102" sldId="303"/>
            <ac:spMk id="19" creationId="{4364D8F3-6CD2-A2B8-CB79-1A62AEFC277C}"/>
          </ac:spMkLst>
        </pc:spChg>
        <pc:picChg chg="add mod">
          <ac:chgData name="Josue Díaz Jiménez" userId="180f6260-be47-4324-aa1f-4b6c7a11910a" providerId="ADAL" clId="{9B81EBC3-2627-41F5-83C6-1BD348F1329E}" dt="2026-02-23T11:29:16.938" v="235"/>
          <ac:picMkLst>
            <pc:docMk/>
            <pc:sldMk cId="3934123102" sldId="303"/>
            <ac:picMk id="3" creationId="{B84E630D-DB62-CCB6-E67B-82E6DD6261AD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1:53:17.350" v="531" actId="20577"/>
        <pc:sldMkLst>
          <pc:docMk/>
          <pc:sldMk cId="1139283495" sldId="305"/>
        </pc:sldMkLst>
        <pc:spChg chg="mod">
          <ac:chgData name="Josue Díaz Jiménez" userId="180f6260-be47-4324-aa1f-4b6c7a11910a" providerId="ADAL" clId="{9B81EBC3-2627-41F5-83C6-1BD348F1329E}" dt="2026-02-23T11:53:17.350" v="531" actId="20577"/>
          <ac:spMkLst>
            <pc:docMk/>
            <pc:sldMk cId="1139283495" sldId="305"/>
            <ac:spMk id="19" creationId="{F81AAC9B-7211-5202-8FB6-7C566273F28A}"/>
          </ac:spMkLst>
        </pc:spChg>
        <pc:picChg chg="add mod">
          <ac:chgData name="Josue Díaz Jiménez" userId="180f6260-be47-4324-aa1f-4b6c7a11910a" providerId="ADAL" clId="{9B81EBC3-2627-41F5-83C6-1BD348F1329E}" dt="2026-02-23T11:29:18.049" v="236"/>
          <ac:picMkLst>
            <pc:docMk/>
            <pc:sldMk cId="1139283495" sldId="305"/>
            <ac:picMk id="3" creationId="{3424721C-7454-233D-06FA-5A67ED197AD1}"/>
          </ac:picMkLst>
        </pc:picChg>
      </pc:sldChg>
      <pc:sldChg chg="addSp modSp mod">
        <pc:chgData name="Josue Díaz Jiménez" userId="180f6260-be47-4324-aa1f-4b6c7a11910a" providerId="ADAL" clId="{9B81EBC3-2627-41F5-83C6-1BD348F1329E}" dt="2026-02-23T11:58:50.599" v="633" actId="790"/>
        <pc:sldMkLst>
          <pc:docMk/>
          <pc:sldMk cId="3946287320" sldId="307"/>
        </pc:sldMkLst>
        <pc:spChg chg="mod">
          <ac:chgData name="Josue Díaz Jiménez" userId="180f6260-be47-4324-aa1f-4b6c7a11910a" providerId="ADAL" clId="{9B81EBC3-2627-41F5-83C6-1BD348F1329E}" dt="2026-02-23T11:58:50.599" v="633" actId="790"/>
          <ac:spMkLst>
            <pc:docMk/>
            <pc:sldMk cId="3946287320" sldId="307"/>
            <ac:spMk id="19" creationId="{4D07F70D-6018-0C4A-50F5-0B60143923C8}"/>
          </ac:spMkLst>
        </pc:spChg>
        <pc:picChg chg="add mod">
          <ac:chgData name="Josue Díaz Jiménez" userId="180f6260-be47-4324-aa1f-4b6c7a11910a" providerId="ADAL" clId="{9B81EBC3-2627-41F5-83C6-1BD348F1329E}" dt="2026-02-23T11:29:19.056" v="237"/>
          <ac:picMkLst>
            <pc:docMk/>
            <pc:sldMk cId="3946287320" sldId="307"/>
            <ac:picMk id="3" creationId="{15510991-4BE6-7C1C-0902-AF05A06FF4B5}"/>
          </ac:picMkLst>
        </pc:picChg>
      </pc:sldChg>
      <pc:sldChg chg="addSp delSp modSp mod">
        <pc:chgData name="Josue Díaz Jiménez" userId="180f6260-be47-4324-aa1f-4b6c7a11910a" providerId="ADAL" clId="{9B81EBC3-2627-41F5-83C6-1BD348F1329E}" dt="2026-02-23T13:49:45.514" v="2117" actId="1076"/>
        <pc:sldMkLst>
          <pc:docMk/>
          <pc:sldMk cId="1762504252" sldId="308"/>
        </pc:sldMkLst>
        <pc:spChg chg="mod">
          <ac:chgData name="Josue Díaz Jiménez" userId="180f6260-be47-4324-aa1f-4b6c7a11910a" providerId="ADAL" clId="{9B81EBC3-2627-41F5-83C6-1BD348F1329E}" dt="2026-02-23T13:42:03.648" v="1984"/>
          <ac:spMkLst>
            <pc:docMk/>
            <pc:sldMk cId="1762504252" sldId="308"/>
            <ac:spMk id="2" creationId="{8B358EA0-0A6A-B5D1-1C50-27FE58BA72C3}"/>
          </ac:spMkLst>
        </pc:spChg>
        <pc:spChg chg="mod">
          <ac:chgData name="Josue Díaz Jiménez" userId="180f6260-be47-4324-aa1f-4b6c7a11910a" providerId="ADAL" clId="{9B81EBC3-2627-41F5-83C6-1BD348F1329E}" dt="2026-02-23T13:49:45.514" v="2117" actId="1076"/>
          <ac:spMkLst>
            <pc:docMk/>
            <pc:sldMk cId="1762504252" sldId="308"/>
            <ac:spMk id="4" creationId="{D6E04C7A-C8F0-15CD-9330-A001C4ECE256}"/>
          </ac:spMkLst>
        </pc:spChg>
        <pc:spChg chg="del mod">
          <ac:chgData name="Josue Díaz Jiménez" userId="180f6260-be47-4324-aa1f-4b6c7a11910a" providerId="ADAL" clId="{9B81EBC3-2627-41F5-83C6-1BD348F1329E}" dt="2026-02-23T13:40:05.685" v="1914" actId="478"/>
          <ac:spMkLst>
            <pc:docMk/>
            <pc:sldMk cId="1762504252" sldId="308"/>
            <ac:spMk id="5" creationId="{3D2D4FCA-CF89-3552-8573-2B1801D73103}"/>
          </ac:spMkLst>
        </pc:spChg>
        <pc:spChg chg="add del mod">
          <ac:chgData name="Josue Díaz Jiménez" userId="180f6260-be47-4324-aa1f-4b6c7a11910a" providerId="ADAL" clId="{9B81EBC3-2627-41F5-83C6-1BD348F1329E}" dt="2026-02-23T13:49:31.777" v="2116" actId="6549"/>
          <ac:spMkLst>
            <pc:docMk/>
            <pc:sldMk cId="1762504252" sldId="308"/>
            <ac:spMk id="9" creationId="{961E7C0B-4A70-6019-DC85-3D0B558FA738}"/>
          </ac:spMkLst>
        </pc:spChg>
        <pc:picChg chg="add mod">
          <ac:chgData name="Josue Díaz Jiménez" userId="180f6260-be47-4324-aa1f-4b6c7a11910a" providerId="ADAL" clId="{9B81EBC3-2627-41F5-83C6-1BD348F1329E}" dt="2026-02-23T11:29:51.436" v="257"/>
          <ac:picMkLst>
            <pc:docMk/>
            <pc:sldMk cId="1762504252" sldId="308"/>
            <ac:picMk id="6" creationId="{4E27F6E8-680D-71FC-4A16-D1449AC8F56D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28:59.921" v="1669" actId="2696"/>
        <pc:sldMkLst>
          <pc:docMk/>
          <pc:sldMk cId="2322365814" sldId="309"/>
        </pc:sldMkLst>
        <pc:picChg chg="add mod">
          <ac:chgData name="Josue Díaz Jiménez" userId="180f6260-be47-4324-aa1f-4b6c7a11910a" providerId="ADAL" clId="{9B81EBC3-2627-41F5-83C6-1BD348F1329E}" dt="2026-02-23T11:30:02.582" v="266"/>
          <ac:picMkLst>
            <pc:docMk/>
            <pc:sldMk cId="2322365814" sldId="309"/>
            <ac:picMk id="7" creationId="{3D33523C-06F0-1FE9-1495-D487F2F9FED7}"/>
          </ac:picMkLst>
        </pc:picChg>
      </pc:sldChg>
      <pc:sldChg chg="addSp modSp del">
        <pc:chgData name="Josue Díaz Jiménez" userId="180f6260-be47-4324-aa1f-4b6c7a11910a" providerId="ADAL" clId="{9B81EBC3-2627-41F5-83C6-1BD348F1329E}" dt="2026-02-23T13:29:25.783" v="1670" actId="2696"/>
        <pc:sldMkLst>
          <pc:docMk/>
          <pc:sldMk cId="1075294219" sldId="310"/>
        </pc:sldMkLst>
        <pc:picChg chg="add mod">
          <ac:chgData name="Josue Díaz Jiménez" userId="180f6260-be47-4324-aa1f-4b6c7a11910a" providerId="ADAL" clId="{9B81EBC3-2627-41F5-83C6-1BD348F1329E}" dt="2026-02-23T11:30:03.554" v="267"/>
          <ac:picMkLst>
            <pc:docMk/>
            <pc:sldMk cId="1075294219" sldId="310"/>
            <ac:picMk id="5" creationId="{7E50B22E-A260-00BC-35F0-C021C25DBF23}"/>
          </ac:picMkLst>
        </pc:picChg>
      </pc:sldChg>
      <pc:sldChg chg="modSp add mod">
        <pc:chgData name="Josue Díaz Jiménez" userId="180f6260-be47-4324-aa1f-4b6c7a11910a" providerId="ADAL" clId="{9B81EBC3-2627-41F5-83C6-1BD348F1329E}" dt="2026-02-23T12:11:25.588" v="832" actId="20577"/>
        <pc:sldMkLst>
          <pc:docMk/>
          <pc:sldMk cId="1998025363" sldId="311"/>
        </pc:sldMkLst>
        <pc:spChg chg="mod">
          <ac:chgData name="Josue Díaz Jiménez" userId="180f6260-be47-4324-aa1f-4b6c7a11910a" providerId="ADAL" clId="{9B81EBC3-2627-41F5-83C6-1BD348F1329E}" dt="2026-02-23T12:11:25.588" v="832" actId="20577"/>
          <ac:spMkLst>
            <pc:docMk/>
            <pc:sldMk cId="1998025363" sldId="311"/>
            <ac:spMk id="19" creationId="{F2F9B873-68F0-BD5E-7964-02C31F7E16F4}"/>
          </ac:spMkLst>
        </pc:spChg>
      </pc:sldChg>
      <pc:sldChg chg="addSp modSp add mod">
        <pc:chgData name="Josue Díaz Jiménez" userId="180f6260-be47-4324-aa1f-4b6c7a11910a" providerId="ADAL" clId="{9B81EBC3-2627-41F5-83C6-1BD348F1329E}" dt="2026-02-23T15:13:56.957" v="2693" actId="20577"/>
        <pc:sldMkLst>
          <pc:docMk/>
          <pc:sldMk cId="1466858012" sldId="312"/>
        </pc:sldMkLst>
        <pc:spChg chg="mod">
          <ac:chgData name="Josue Díaz Jiménez" userId="180f6260-be47-4324-aa1f-4b6c7a11910a" providerId="ADAL" clId="{9B81EBC3-2627-41F5-83C6-1BD348F1329E}" dt="2026-02-23T15:13:56.957" v="2693" actId="20577"/>
          <ac:spMkLst>
            <pc:docMk/>
            <pc:sldMk cId="1466858012" sldId="312"/>
            <ac:spMk id="2" creationId="{897425ED-89E9-7EED-7DF5-0150A23CCB1B}"/>
          </ac:spMkLst>
        </pc:spChg>
        <pc:spChg chg="add">
          <ac:chgData name="Josue Díaz Jiménez" userId="180f6260-be47-4324-aa1f-4b6c7a11910a" providerId="ADAL" clId="{9B81EBC3-2627-41F5-83C6-1BD348F1329E}" dt="2026-02-23T14:18:30.093" v="2206"/>
          <ac:spMkLst>
            <pc:docMk/>
            <pc:sldMk cId="1466858012" sldId="312"/>
            <ac:spMk id="5" creationId="{F6F5A744-19C7-D329-DBA2-BFD96FD9C34B}"/>
          </ac:spMkLst>
        </pc:spChg>
        <pc:spChg chg="add">
          <ac:chgData name="Josue Díaz Jiménez" userId="180f6260-be47-4324-aa1f-4b6c7a11910a" providerId="ADAL" clId="{9B81EBC3-2627-41F5-83C6-1BD348F1329E}" dt="2026-02-23T14:18:30.093" v="2206"/>
          <ac:spMkLst>
            <pc:docMk/>
            <pc:sldMk cId="1466858012" sldId="312"/>
            <ac:spMk id="6" creationId="{126D11E3-238F-983E-25E5-1EDA6EF66DA3}"/>
          </ac:spMkLst>
        </pc:spChg>
        <pc:spChg chg="add">
          <ac:chgData name="Josue Díaz Jiménez" userId="180f6260-be47-4324-aa1f-4b6c7a11910a" providerId="ADAL" clId="{9B81EBC3-2627-41F5-83C6-1BD348F1329E}" dt="2026-02-23T14:18:30.093" v="2206"/>
          <ac:spMkLst>
            <pc:docMk/>
            <pc:sldMk cId="1466858012" sldId="312"/>
            <ac:spMk id="7" creationId="{E9DEF7CD-743B-4FDC-308C-B8DF57A6E17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7D897-CFE6-4EFE-8655-3E7B5B024472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8ACE8-384B-4FA0-9CDC-A4B820DFE4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206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3556"/>
            <a:ext cx="7772400" cy="126927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54903"/>
            <a:ext cx="6858000" cy="9287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45" y="6218032"/>
            <a:ext cx="1833910" cy="46482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24" y="5939481"/>
            <a:ext cx="1429575" cy="91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03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lli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515" y="6080519"/>
            <a:ext cx="455784" cy="242157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fld id="{63D3268E-0661-4A41-B12D-3FE6CE823FD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3"/>
          </p:nvPr>
        </p:nvSpPr>
        <p:spPr>
          <a:xfrm>
            <a:off x="623888" y="6252760"/>
            <a:ext cx="3086100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7"/>
          <p:cNvSpPr>
            <a:spLocks noGrp="1"/>
          </p:cNvSpPr>
          <p:nvPr>
            <p:ph type="body" sz="quarter" idx="14"/>
          </p:nvPr>
        </p:nvSpPr>
        <p:spPr>
          <a:xfrm>
            <a:off x="623888" y="5959075"/>
            <a:ext cx="3964588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24" y="5939481"/>
            <a:ext cx="1429575" cy="91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6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lli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515" y="6080519"/>
            <a:ext cx="455784" cy="242157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fld id="{63D3268E-0661-4A41-B12D-3FE6CE823FD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3"/>
          </p:nvPr>
        </p:nvSpPr>
        <p:spPr>
          <a:xfrm>
            <a:off x="623888" y="6252760"/>
            <a:ext cx="3086100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7"/>
          <p:cNvSpPr>
            <a:spLocks noGrp="1"/>
          </p:cNvSpPr>
          <p:nvPr>
            <p:ph type="body" sz="quarter" idx="14"/>
          </p:nvPr>
        </p:nvSpPr>
        <p:spPr>
          <a:xfrm>
            <a:off x="623888" y="5959075"/>
            <a:ext cx="3964588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24" y="5939481"/>
            <a:ext cx="1429575" cy="918519"/>
          </a:xfrm>
          <a:prstGeom prst="rect">
            <a:avLst/>
          </a:prstGeom>
        </p:spPr>
      </p:pic>
      <p:sp>
        <p:nvSpPr>
          <p:cNvPr id="3" name="Marcador de texto 2"/>
          <p:cNvSpPr>
            <a:spLocks noGrp="1"/>
          </p:cNvSpPr>
          <p:nvPr>
            <p:ph type="body" sz="quarter" idx="15"/>
          </p:nvPr>
        </p:nvSpPr>
        <p:spPr>
          <a:xfrm>
            <a:off x="255588" y="555625"/>
            <a:ext cx="8658225" cy="5033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+mj-lt"/>
              </a:defRPr>
            </a:lvl1pPr>
            <a:lvl2pPr marL="457200" indent="0">
              <a:buNone/>
              <a:defRPr sz="1800">
                <a:latin typeface="Noto Sans" panose="020B0502040504020204" pitchFamily="34" charset="0"/>
                <a:ea typeface="Noto Sans" panose="020B0502040504020204" pitchFamily="34" charset="0"/>
              </a:defRPr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431761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4153" y="723805"/>
            <a:ext cx="5050565" cy="46975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515" y="6080519"/>
            <a:ext cx="455784" cy="242157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fld id="{63D3268E-0661-4A41-B12D-3FE6CE823FD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3"/>
          </p:nvPr>
        </p:nvSpPr>
        <p:spPr>
          <a:xfrm>
            <a:off x="623888" y="6252760"/>
            <a:ext cx="3086100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7"/>
          <p:cNvSpPr>
            <a:spLocks noGrp="1"/>
          </p:cNvSpPr>
          <p:nvPr>
            <p:ph type="body" sz="quarter" idx="14"/>
          </p:nvPr>
        </p:nvSpPr>
        <p:spPr>
          <a:xfrm>
            <a:off x="623888" y="5959075"/>
            <a:ext cx="3964588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5"/>
          </p:nvPr>
        </p:nvSpPr>
        <p:spPr>
          <a:xfrm>
            <a:off x="247828" y="723805"/>
            <a:ext cx="3263722" cy="2159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sp>
        <p:nvSpPr>
          <p:cNvPr id="13" name="Marcador de posición de imagen 12"/>
          <p:cNvSpPr>
            <a:spLocks noGrp="1"/>
          </p:cNvSpPr>
          <p:nvPr>
            <p:ph type="pic" sz="quarter" idx="16"/>
          </p:nvPr>
        </p:nvSpPr>
        <p:spPr>
          <a:xfrm>
            <a:off x="247828" y="3262328"/>
            <a:ext cx="3263722" cy="2159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24" y="5939481"/>
            <a:ext cx="1429575" cy="91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678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701" y="3597780"/>
            <a:ext cx="4139837" cy="19826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515" y="6080519"/>
            <a:ext cx="455784" cy="242157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fld id="{63D3268E-0661-4A41-B12D-3FE6CE823FD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3"/>
          </p:nvPr>
        </p:nvSpPr>
        <p:spPr>
          <a:xfrm>
            <a:off x="623888" y="6252760"/>
            <a:ext cx="3086100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7"/>
          <p:cNvSpPr>
            <a:spLocks noGrp="1"/>
          </p:cNvSpPr>
          <p:nvPr>
            <p:ph type="body" sz="quarter" idx="14"/>
          </p:nvPr>
        </p:nvSpPr>
        <p:spPr>
          <a:xfrm>
            <a:off x="623888" y="5959075"/>
            <a:ext cx="3964588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5"/>
          </p:nvPr>
        </p:nvSpPr>
        <p:spPr>
          <a:xfrm>
            <a:off x="252701" y="723804"/>
            <a:ext cx="4139837" cy="270519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sp>
        <p:nvSpPr>
          <p:cNvPr id="13" name="Marcador de posición de imagen 12"/>
          <p:cNvSpPr>
            <a:spLocks noGrp="1"/>
          </p:cNvSpPr>
          <p:nvPr>
            <p:ph type="pic" sz="quarter" idx="16"/>
          </p:nvPr>
        </p:nvSpPr>
        <p:spPr>
          <a:xfrm>
            <a:off x="4751462" y="723805"/>
            <a:ext cx="4153256" cy="270519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7"/>
          </p:nvPr>
        </p:nvSpPr>
        <p:spPr>
          <a:xfrm>
            <a:off x="4764806" y="3597275"/>
            <a:ext cx="4139912" cy="1982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Noto Sans" panose="020B0502040504020204" pitchFamily="34" charset="0"/>
                <a:ea typeface="Noto Sans" panose="020B0502040504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24" y="5939481"/>
            <a:ext cx="1429575" cy="91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903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0902" y="723805"/>
            <a:ext cx="2493816" cy="46975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515" y="6080519"/>
            <a:ext cx="455784" cy="242157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fld id="{63D3268E-0661-4A41-B12D-3FE6CE823FD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3"/>
          </p:nvPr>
        </p:nvSpPr>
        <p:spPr>
          <a:xfrm>
            <a:off x="623888" y="6252760"/>
            <a:ext cx="3086100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7"/>
          <p:cNvSpPr>
            <a:spLocks noGrp="1"/>
          </p:cNvSpPr>
          <p:nvPr>
            <p:ph type="body" sz="quarter" idx="14"/>
          </p:nvPr>
        </p:nvSpPr>
        <p:spPr>
          <a:xfrm>
            <a:off x="623888" y="5959075"/>
            <a:ext cx="3964588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5"/>
          </p:nvPr>
        </p:nvSpPr>
        <p:spPr>
          <a:xfrm>
            <a:off x="256419" y="723805"/>
            <a:ext cx="2887662" cy="2159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sp>
        <p:nvSpPr>
          <p:cNvPr id="13" name="Marcador de posición de imagen 12"/>
          <p:cNvSpPr>
            <a:spLocks noGrp="1"/>
          </p:cNvSpPr>
          <p:nvPr>
            <p:ph type="pic" sz="quarter" idx="16"/>
          </p:nvPr>
        </p:nvSpPr>
        <p:spPr>
          <a:xfrm>
            <a:off x="256419" y="3262328"/>
            <a:ext cx="2887662" cy="2159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posición de imagen 3"/>
          <p:cNvSpPr>
            <a:spLocks noGrp="1"/>
          </p:cNvSpPr>
          <p:nvPr>
            <p:ph type="pic" sz="quarter" idx="17"/>
          </p:nvPr>
        </p:nvSpPr>
        <p:spPr>
          <a:xfrm>
            <a:off x="3333661" y="723900"/>
            <a:ext cx="2887663" cy="215890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8"/>
          </p:nvPr>
        </p:nvSpPr>
        <p:spPr>
          <a:xfrm>
            <a:off x="3333660" y="3262313"/>
            <a:ext cx="2887663" cy="2159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24" y="5939481"/>
            <a:ext cx="1429575" cy="91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388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0902" y="723805"/>
            <a:ext cx="2493816" cy="46975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515" y="6080519"/>
            <a:ext cx="455784" cy="242157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fld id="{63D3268E-0661-4A41-B12D-3FE6CE823FD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3"/>
          </p:nvPr>
        </p:nvSpPr>
        <p:spPr>
          <a:xfrm>
            <a:off x="623888" y="6252760"/>
            <a:ext cx="3086100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7"/>
          <p:cNvSpPr>
            <a:spLocks noGrp="1"/>
          </p:cNvSpPr>
          <p:nvPr>
            <p:ph type="body" sz="quarter" idx="14"/>
          </p:nvPr>
        </p:nvSpPr>
        <p:spPr>
          <a:xfrm>
            <a:off x="623888" y="5959075"/>
            <a:ext cx="3964588" cy="24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2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200">
                <a:latin typeface="+mn-lt"/>
              </a:defRPr>
            </a:lvl4pPr>
            <a:lvl5pPr marL="1828800" indent="0">
              <a:buNone/>
              <a:defRPr sz="1200">
                <a:latin typeface="+mn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5"/>
          </p:nvPr>
        </p:nvSpPr>
        <p:spPr>
          <a:xfrm>
            <a:off x="256419" y="723804"/>
            <a:ext cx="5964904" cy="469752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24" y="5939481"/>
            <a:ext cx="1429575" cy="91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76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2798063"/>
            <a:ext cx="3240031" cy="126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2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694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0" r:id="rId3"/>
    <p:sldLayoutId id="2147483663" r:id="rId4"/>
    <p:sldLayoutId id="2147483664" r:id="rId5"/>
    <p:sldLayoutId id="2147483665" r:id="rId6"/>
    <p:sldLayoutId id="2147483666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480" y="2336473"/>
            <a:ext cx="7772400" cy="1269271"/>
          </a:xfrm>
        </p:spPr>
        <p:txBody>
          <a:bodyPr lIns="91440" tIns="45720" rIns="91440" bIns="45720" anchor="b"/>
          <a:lstStyle/>
          <a:p>
            <a:r>
              <a:rPr lang="ca-ES" sz="4400" noProof="0" dirty="0">
                <a:solidFill>
                  <a:srgbClr val="C00000"/>
                </a:solidFill>
              </a:rPr>
              <a:t>CONVOCATÒRIA TURBOCONVO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6CE58AB-8022-B9C8-A6AF-EB43AA56B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207" y="-48097"/>
            <a:ext cx="9185775" cy="1859622"/>
          </a:xfrm>
          <a:prstGeom prst="rect">
            <a:avLst/>
          </a:prstGeom>
        </p:spPr>
      </p:pic>
      <p:pic>
        <p:nvPicPr>
          <p:cNvPr id="5" name="Imatge 4">
            <a:extLst>
              <a:ext uri="{FF2B5EF4-FFF2-40B4-BE49-F238E27FC236}">
                <a16:creationId xmlns:a16="http://schemas.microsoft.com/office/drawing/2014/main" id="{26674DBA-9162-7468-036F-3AD4CF0D362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  <p:pic>
        <p:nvPicPr>
          <p:cNvPr id="3" name="Imagen 2" descr="Forma&#10;&#10;El contenido generado por IA puede ser incorrecto.">
            <a:extLst>
              <a:ext uri="{FF2B5EF4-FFF2-40B4-BE49-F238E27FC236}">
                <a16:creationId xmlns:a16="http://schemas.microsoft.com/office/drawing/2014/main" id="{7D496EDC-5719-D1FB-F599-2E1C2840894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866" y="4003317"/>
            <a:ext cx="4436268" cy="119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129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096B9-4BB4-7526-2EEA-8E8175516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9FDB3BC-137C-A093-7EC1-D971104A4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II.CREACIÓ D’AGRUPACIONS EMPRESARIALS INNOVADORES (AEI)</a:t>
            </a:r>
            <a:endParaRPr lang="es-ES" sz="2000" b="1">
              <a:solidFill>
                <a:srgbClr val="C00000"/>
              </a:solidFill>
              <a:latin typeface="Noto Sans SemiBold"/>
              <a:ea typeface="Noto Sans"/>
              <a:cs typeface="Noto Sans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67873A76-E8C1-B525-5434-B2E458D19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10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D627BD26-9F4A-EA2C-9FB7-C371DC224A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24CBEB5A-EDAB-8E53-F133-38D25FE30D5E}"/>
              </a:ext>
            </a:extLst>
          </p:cNvPr>
          <p:cNvSpPr txBox="1">
            <a:spLocks/>
          </p:cNvSpPr>
          <p:nvPr/>
        </p:nvSpPr>
        <p:spPr>
          <a:xfrm>
            <a:off x="740526" y="1032617"/>
            <a:ext cx="7883455" cy="13631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2.1: CREACIÓ D’AGRUPACIONS EMPRESARIALS INNOVADORES (AEI)</a:t>
            </a:r>
          </a:p>
          <a:p>
            <a:pPr marL="342900" indent="-342900">
              <a:buChar char="•"/>
            </a:pPr>
            <a:r>
              <a:rPr lang="es-ES" sz="2000" dirty="0" err="1">
                <a:latin typeface="Noto Sans"/>
                <a:ea typeface="Noto Sans"/>
                <a:cs typeface="Noto Sans"/>
              </a:rPr>
              <a:t>Creació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d’AEI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en la CAIB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amb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projectes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col·laboratius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.</a:t>
            </a:r>
          </a:p>
          <a:p>
            <a:pPr marL="342900" indent="-342900">
              <a:buChar char="•"/>
            </a:pPr>
            <a:endParaRPr lang="es-ES" dirty="0">
              <a:cs typeface="Noto Sans"/>
            </a:endParaRPr>
          </a:p>
          <a:p>
            <a:pPr marL="342900" indent="-342900">
              <a:buChar char="•"/>
            </a:pPr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</p:txBody>
      </p:sp>
      <p:graphicFrame>
        <p:nvGraphicFramePr>
          <p:cNvPr id="11" name="Taula 10">
            <a:extLst>
              <a:ext uri="{FF2B5EF4-FFF2-40B4-BE49-F238E27FC236}">
                <a16:creationId xmlns:a16="http://schemas.microsoft.com/office/drawing/2014/main" id="{CC7C3439-A849-593D-DE2F-516B13314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886999"/>
              </p:ext>
            </p:extLst>
          </p:nvPr>
        </p:nvGraphicFramePr>
        <p:xfrm>
          <a:off x="1495388" y="2872740"/>
          <a:ext cx="5864416" cy="111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416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 dirty="0">
                          <a:latin typeface="Noto Sans Light"/>
                        </a:rPr>
                        <a:t>Quantia i intensitat de l’ajut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Fins a un </a:t>
                      </a:r>
                      <a:r>
                        <a:rPr lang="ca-ES" sz="1800" b="1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100 %</a:t>
                      </a: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 </a:t>
                      </a: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 dirty="0">
                          <a:solidFill>
                            <a:srgbClr val="171616"/>
                          </a:solidFill>
                        </a:rPr>
                        <a:t>Màxim de 40.000€.  Possibilitat de bestreta 50%.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</a:tbl>
          </a:graphicData>
        </a:graphic>
      </p:graphicFrame>
      <p:sp>
        <p:nvSpPr>
          <p:cNvPr id="12" name="QuadreDeText 11">
            <a:extLst>
              <a:ext uri="{FF2B5EF4-FFF2-40B4-BE49-F238E27FC236}">
                <a16:creationId xmlns:a16="http://schemas.microsoft.com/office/drawing/2014/main" id="{06E80E43-67B3-E9C7-3E25-34B517DED20A}"/>
              </a:ext>
            </a:extLst>
          </p:cNvPr>
          <p:cNvSpPr txBox="1"/>
          <p:nvPr/>
        </p:nvSpPr>
        <p:spPr>
          <a:xfrm>
            <a:off x="740526" y="5308958"/>
            <a:ext cx="754379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</a:t>
            </a:r>
            <a:r>
              <a:rPr lang="en-US" sz="1200" dirty="0" err="1"/>
              <a:t>Comissió</a:t>
            </a:r>
            <a:r>
              <a:rPr lang="en-US" sz="1200" dirty="0"/>
              <a:t> </a:t>
            </a:r>
            <a:r>
              <a:rPr lang="en-US" sz="1200" dirty="0" err="1"/>
              <a:t>avaluadora</a:t>
            </a:r>
            <a:r>
              <a:rPr lang="en-US" sz="1200" dirty="0"/>
              <a:t> </a:t>
            </a:r>
            <a:r>
              <a:rPr lang="en-US" sz="1200" dirty="0" err="1">
                <a:ea typeface="+mn-lt"/>
                <a:cs typeface="+mn-lt"/>
              </a:rPr>
              <a:t>i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puntuació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igual</a:t>
            </a:r>
            <a:r>
              <a:rPr lang="en-US" sz="1200" dirty="0">
                <a:ea typeface="+mn-lt"/>
                <a:cs typeface="+mn-lt"/>
              </a:rPr>
              <a:t> o superior a 50 punts per </a:t>
            </a:r>
            <a:r>
              <a:rPr lang="en-US" sz="1200" dirty="0" err="1">
                <a:ea typeface="+mn-lt"/>
                <a:cs typeface="+mn-lt"/>
              </a:rPr>
              <a:t>poder</a:t>
            </a:r>
            <a:r>
              <a:rPr lang="en-US" sz="1200" dirty="0">
                <a:ea typeface="+mn-lt"/>
                <a:cs typeface="+mn-lt"/>
              </a:rPr>
              <a:t> ser </a:t>
            </a:r>
            <a:r>
              <a:rPr lang="en-US" sz="1200" dirty="0" err="1">
                <a:ea typeface="+mn-lt"/>
                <a:cs typeface="+mn-lt"/>
              </a:rPr>
              <a:t>seleccionades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favorablement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sz="1400" dirty="0"/>
          </a:p>
        </p:txBody>
      </p:sp>
      <p:pic>
        <p:nvPicPr>
          <p:cNvPr id="4" name="Imatge 4">
            <a:extLst>
              <a:ext uri="{FF2B5EF4-FFF2-40B4-BE49-F238E27FC236}">
                <a16:creationId xmlns:a16="http://schemas.microsoft.com/office/drawing/2014/main" id="{33291FD1-8A1A-99FE-7237-6BD0801B9B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1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86B70-62E1-77DE-0AA7-2EC488DB3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4BF35B08-B69B-A2FA-510E-53D4CD8CA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III. DIGITALITZACIÓ PER A LES PIMES</a:t>
            </a:r>
            <a:endParaRPr lang="ca-ES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CFEC067-3DFD-0B4E-09AD-F042F9B6A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11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F1B1969-5EB0-D1E6-B965-3006594B6C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03F3979B-C06A-04C1-45C2-D71FCF40827F}"/>
              </a:ext>
            </a:extLst>
          </p:cNvPr>
          <p:cNvSpPr txBox="1">
            <a:spLocks/>
          </p:cNvSpPr>
          <p:nvPr/>
        </p:nvSpPr>
        <p:spPr>
          <a:xfrm>
            <a:off x="740525" y="1901120"/>
            <a:ext cx="7883455" cy="2219017"/>
          </a:xfrm>
          <a:prstGeom prst="rect">
            <a:avLst/>
          </a:prstGeom>
        </p:spPr>
        <p:txBody>
          <a:bodyPr lIns="91440" tIns="45720" rIns="91440" bIns="45720" numCol="2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Gestió empresarial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Comerç electrònic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Màrqueting digital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Mitigació del canvi climàtic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Millorar de la circularitat, 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xifratge de dades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tecnologia </a:t>
            </a:r>
            <a:r>
              <a:rPr lang="ca-ES" sz="1600" dirty="0" err="1">
                <a:solidFill>
                  <a:schemeClr val="tx1"/>
                </a:solidFill>
              </a:rPr>
              <a:t>blockchain</a:t>
            </a:r>
            <a:endParaRPr lang="ca-ES" sz="1600" i="1" dirty="0">
              <a:solidFill>
                <a:schemeClr val="tx1"/>
              </a:solidFill>
            </a:endParaRPr>
          </a:p>
          <a:p>
            <a:pPr marL="800100" lvl="1" indent="-342900">
              <a:buChar char="•"/>
            </a:pPr>
            <a:endParaRPr lang="ca-ES" sz="1600" i="1" dirty="0">
              <a:solidFill>
                <a:schemeClr val="tx1"/>
              </a:solidFill>
            </a:endParaRPr>
          </a:p>
          <a:p>
            <a:pPr marL="800100" lvl="1" indent="-342900">
              <a:buChar char="•"/>
            </a:pPr>
            <a:endParaRPr lang="ca-ES" sz="1600" i="1" dirty="0">
              <a:solidFill>
                <a:schemeClr val="tx1"/>
              </a:solidFill>
            </a:endParaRPr>
          </a:p>
          <a:p>
            <a:pPr marL="800100" lvl="1" indent="-342900">
              <a:buChar char="•"/>
            </a:pPr>
            <a:endParaRPr lang="ca-ES" sz="1600" i="1" dirty="0">
              <a:solidFill>
                <a:schemeClr val="tx1"/>
              </a:solidFill>
            </a:endParaRPr>
          </a:p>
          <a:p>
            <a:pPr marL="800100" lvl="1" indent="-342900">
              <a:buChar char="•"/>
            </a:pPr>
            <a:endParaRPr lang="ca-ES" sz="1600" i="1" dirty="0">
              <a:solidFill>
                <a:schemeClr val="tx1"/>
              </a:solidFill>
            </a:endParaRPr>
          </a:p>
          <a:p>
            <a:pPr marL="800100" lvl="1" indent="-342900">
              <a:buChar char="•"/>
            </a:pPr>
            <a:endParaRPr lang="ca-ES" sz="1600" i="1" dirty="0">
              <a:solidFill>
                <a:schemeClr val="tx1"/>
              </a:solidFill>
            </a:endParaRPr>
          </a:p>
          <a:p>
            <a:pPr marL="800100" lvl="1" indent="-342900">
              <a:buChar char="•"/>
            </a:pPr>
            <a:endParaRPr lang="ca-ES" sz="1600" i="1" dirty="0">
              <a:solidFill>
                <a:schemeClr val="tx1"/>
              </a:solidFill>
            </a:endParaRP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Automatitzar processos de forma intel·ligent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Anàlisi avançada de dades </a:t>
            </a:r>
          </a:p>
          <a:p>
            <a:pPr marL="800100" lvl="1" indent="-342900">
              <a:buChar char="•"/>
            </a:pPr>
            <a:r>
              <a:rPr lang="ca-ES" sz="1600" i="1" dirty="0">
                <a:solidFill>
                  <a:schemeClr val="tx1"/>
                </a:solidFill>
              </a:rPr>
              <a:t>Millora operativa o integració d’algoritmes d’IA per donar suport a la presa de decisions i per predir, classificar o optimitzar processos empresarials</a:t>
            </a:r>
          </a:p>
          <a:p>
            <a:pPr marL="342900" indent="-342900">
              <a:buChar char="•"/>
            </a:pPr>
            <a:endParaRPr lang="es-ES" dirty="0">
              <a:cs typeface="Noto Sans"/>
            </a:endParaRPr>
          </a:p>
          <a:p>
            <a:pPr marL="342900" indent="-342900">
              <a:buChar char="•"/>
            </a:pPr>
            <a:endParaRPr lang="es-ES" dirty="0">
              <a:ea typeface="Noto Sans"/>
              <a:cs typeface="Noto Sans"/>
            </a:endParaRPr>
          </a:p>
          <a:p>
            <a:endParaRPr lang="es-ES" dirty="0">
              <a:ea typeface="Noto Sans"/>
              <a:cs typeface="Noto Sans"/>
            </a:endParaRPr>
          </a:p>
          <a:p>
            <a:endParaRPr lang="es-ES" dirty="0">
              <a:ea typeface="Noto Sans"/>
              <a:cs typeface="Noto Sans"/>
            </a:endParaRPr>
          </a:p>
        </p:txBody>
      </p:sp>
      <p:sp>
        <p:nvSpPr>
          <p:cNvPr id="12" name="QuadreDeText 11">
            <a:extLst>
              <a:ext uri="{FF2B5EF4-FFF2-40B4-BE49-F238E27FC236}">
                <a16:creationId xmlns:a16="http://schemas.microsoft.com/office/drawing/2014/main" id="{12938DCA-B4E2-9929-B61D-4C9EC969AD29}"/>
              </a:ext>
            </a:extLst>
          </p:cNvPr>
          <p:cNvSpPr txBox="1"/>
          <p:nvPr/>
        </p:nvSpPr>
        <p:spPr>
          <a:xfrm>
            <a:off x="740526" y="5467150"/>
            <a:ext cx="7543799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Ordre </a:t>
            </a:r>
            <a:r>
              <a:rPr lang="en-US" sz="1200" dirty="0" err="1"/>
              <a:t>d'entrada</a:t>
            </a:r>
            <a:r>
              <a:rPr lang="en-US" sz="1200" dirty="0"/>
              <a:t>. </a:t>
            </a:r>
            <a:endParaRPr lang="en-US" sz="1400" dirty="0"/>
          </a:p>
        </p:txBody>
      </p:sp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96B3F755-7BFD-C5D3-8AE9-E17951E6E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39486"/>
              </p:ext>
            </p:extLst>
          </p:nvPr>
        </p:nvGraphicFramePr>
        <p:xfrm>
          <a:off x="1968833" y="4120137"/>
          <a:ext cx="5864416" cy="111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416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 dirty="0">
                          <a:latin typeface="Noto Sans Light"/>
                        </a:rPr>
                        <a:t>Quantia i intensitat de l’ajut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Fins a un </a:t>
                      </a:r>
                      <a:r>
                        <a:rPr lang="ca-ES" sz="1800" b="1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100 %</a:t>
                      </a: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 </a:t>
                      </a: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 dirty="0">
                          <a:solidFill>
                            <a:srgbClr val="171616"/>
                          </a:solidFill>
                        </a:rPr>
                        <a:t>Màxim de 6.000€ i un mínim de 1.800€. 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</a:tbl>
          </a:graphicData>
        </a:graphic>
      </p:graphicFrame>
      <p:pic>
        <p:nvPicPr>
          <p:cNvPr id="4" name="Imatge 4">
            <a:extLst>
              <a:ext uri="{FF2B5EF4-FFF2-40B4-BE49-F238E27FC236}">
                <a16:creationId xmlns:a16="http://schemas.microsoft.com/office/drawing/2014/main" id="{AAAB0139-9462-F786-1732-3E933C60732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  <p:sp>
        <p:nvSpPr>
          <p:cNvPr id="6" name="Marcador de texto 1">
            <a:extLst>
              <a:ext uri="{FF2B5EF4-FFF2-40B4-BE49-F238E27FC236}">
                <a16:creationId xmlns:a16="http://schemas.microsoft.com/office/drawing/2014/main" id="{D22734A0-25ED-1709-1E9F-5E58FA4F9FDB}"/>
              </a:ext>
            </a:extLst>
          </p:cNvPr>
          <p:cNvSpPr txBox="1">
            <a:spLocks/>
          </p:cNvSpPr>
          <p:nvPr/>
        </p:nvSpPr>
        <p:spPr>
          <a:xfrm>
            <a:off x="740525" y="797509"/>
            <a:ext cx="7883455" cy="64316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3.1: DIGITALITZACIÓ EN LA GESTIÓ EMPRESARIAL I MÀRQUETING DIGITAL</a:t>
            </a:r>
          </a:p>
          <a:p>
            <a:r>
              <a:rPr lang="es-ES" sz="2000" dirty="0" err="1">
                <a:latin typeface="Noto Sans"/>
                <a:ea typeface="Noto Sans"/>
                <a:cs typeface="Noto Sans"/>
              </a:rPr>
              <a:t>Contractació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serveis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processos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digitals</a:t>
            </a:r>
            <a:r>
              <a:rPr lang="ca-ES" sz="2000" i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9158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7D5DB-554E-D814-5676-D5158D203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C8CD6AC-CCBF-361E-5371-DE75C7BD8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III. DIGITALITZACIÓ PER A LES PIMES</a:t>
            </a:r>
            <a:endParaRPr lang="ca-ES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B33807F-1001-9A9F-1B1C-4551EABD6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12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AB55887-0BA1-910D-8FE7-0CDBC3D630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FCED62C5-2D2D-4C14-2C5E-B3978A2C3279}"/>
              </a:ext>
            </a:extLst>
          </p:cNvPr>
          <p:cNvSpPr txBox="1">
            <a:spLocks/>
          </p:cNvSpPr>
          <p:nvPr/>
        </p:nvSpPr>
        <p:spPr>
          <a:xfrm>
            <a:off x="781347" y="749548"/>
            <a:ext cx="7883455" cy="2219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3.1: DIGITALITZACIÓ EN LA GESTIÓ EMPRESARIAL I MÀRQUETING DIGITAL</a:t>
            </a:r>
            <a:endParaRPr lang="ca-ES" dirty="0"/>
          </a:p>
          <a:p>
            <a:pPr marL="342900" indent="-342900">
              <a:buChar char="•"/>
            </a:pPr>
            <a:endParaRPr lang="es-ES" dirty="0">
              <a:cs typeface="Noto Sans"/>
            </a:endParaRPr>
          </a:p>
          <a:p>
            <a:pPr marL="342900" indent="-342900">
              <a:buChar char="•"/>
            </a:pPr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</p:txBody>
      </p:sp>
      <p:sp>
        <p:nvSpPr>
          <p:cNvPr id="4" name="QuadreDeText 11">
            <a:extLst>
              <a:ext uri="{FF2B5EF4-FFF2-40B4-BE49-F238E27FC236}">
                <a16:creationId xmlns:a16="http://schemas.microsoft.com/office/drawing/2014/main" id="{ACBAF0C4-40F9-226F-9B01-25452982F4E4}"/>
              </a:ext>
            </a:extLst>
          </p:cNvPr>
          <p:cNvSpPr txBox="1"/>
          <p:nvPr/>
        </p:nvSpPr>
        <p:spPr>
          <a:xfrm>
            <a:off x="275306" y="1492782"/>
            <a:ext cx="8868694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latin typeface="Noto Sans" panose="020B0502040504020204" pitchFamily="34" charset="0"/>
                <a:ea typeface="Noto Sans" panose="020B0502040504020204" pitchFamily="34" charset="0"/>
              </a:rPr>
              <a:t>ACTUACIONS SUBVENCIONABLES</a:t>
            </a:r>
          </a:p>
          <a:p>
            <a:endParaRPr lang="en-US" sz="1200" b="1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r>
              <a:rPr lang="ca-ES" sz="1200" i="1" dirty="0"/>
              <a:t>En l’àmbit de la gestió empresarial, la contractació de serveis de consultoria adreçats a dissenyar, implantar o millorar els processos digitals de gestió empresarial com els que s’enumeren, amb caràcter enunciatiu i no excloent, a continuació:</a:t>
            </a:r>
            <a:endParaRPr lang="es-ES" sz="1200" dirty="0"/>
          </a:p>
          <a:p>
            <a:r>
              <a:rPr lang="ca-ES" sz="1200" dirty="0"/>
              <a:t> </a:t>
            </a:r>
            <a:endParaRPr lang="es-ES" sz="1200" dirty="0"/>
          </a:p>
          <a:p>
            <a:r>
              <a:rPr lang="ca-ES" sz="1200" dirty="0"/>
              <a:t>a) </a:t>
            </a:r>
            <a:r>
              <a:rPr lang="ca-ES" sz="1200" i="1" dirty="0"/>
              <a:t>Digitalitzar, millorar o automatitzar processos de negoci relacionats amb els aspectes operatius o productius de les empreses beneficiàries (programaris de gestió de planificació de recursos empresarials, ERP).</a:t>
            </a:r>
            <a:endParaRPr lang="es-ES" sz="1200" dirty="0"/>
          </a:p>
          <a:p>
            <a:r>
              <a:rPr lang="ca-ES" sz="1200" dirty="0"/>
              <a:t>b) </a:t>
            </a:r>
            <a:r>
              <a:rPr lang="ca-ES" sz="1200" i="1" dirty="0"/>
              <a:t>Digitalitzar i optimitzar la gestió de la relació amb els clients (CRM).</a:t>
            </a:r>
            <a:endParaRPr lang="es-ES" sz="1200" dirty="0"/>
          </a:p>
          <a:p>
            <a:r>
              <a:rPr lang="ca-ES" sz="1200" dirty="0"/>
              <a:t>c) </a:t>
            </a:r>
            <a:r>
              <a:rPr lang="ca-ES" sz="1200" i="1" dirty="0"/>
              <a:t>Optimitzar els processos de negoci mitjançant eines com ara la gestió de processos de negoci (BPM).</a:t>
            </a:r>
            <a:endParaRPr lang="es-ES" sz="1200" dirty="0"/>
          </a:p>
          <a:p>
            <a:r>
              <a:rPr lang="ca-ES" sz="1200" dirty="0"/>
              <a:t>d) </a:t>
            </a:r>
            <a:r>
              <a:rPr lang="ca-ES" sz="1200" i="1" dirty="0"/>
              <a:t>Digitalitzar el flux d’emissió de factures entre les empreses beneficiàries i els seus clients (factura electrònica).</a:t>
            </a:r>
            <a:endParaRPr lang="es-ES" sz="1200" dirty="0"/>
          </a:p>
          <a:p>
            <a:r>
              <a:rPr lang="ca-ES" sz="1200" dirty="0"/>
              <a:t>e) </a:t>
            </a:r>
            <a:r>
              <a:rPr lang="ca-ES" sz="1200" i="1" dirty="0"/>
              <a:t>Dur a terme l’anàlisi i l’explotació de dades de l’empresa per millorar la presa de decisions (intel·ligència empresarial i analítica).</a:t>
            </a:r>
            <a:endParaRPr lang="es-ES" sz="1200" dirty="0"/>
          </a:p>
          <a:p>
            <a:r>
              <a:rPr lang="ca-ES" sz="1200" dirty="0"/>
              <a:t>f) </a:t>
            </a:r>
            <a:r>
              <a:rPr lang="ca-ES" sz="1200" i="1" dirty="0"/>
              <a:t>Establir serveis i eines d’oficina virtual, interactives i funcionals que permetin una col·laboració més eficient entre els treballadors i les empreses beneficiàries.</a:t>
            </a:r>
            <a:endParaRPr lang="es-ES" sz="1200" dirty="0"/>
          </a:p>
          <a:p>
            <a:r>
              <a:rPr lang="ca-ES" sz="1200" dirty="0"/>
              <a:t>g) </a:t>
            </a:r>
            <a:r>
              <a:rPr lang="ca-ES" sz="1200" i="1" dirty="0"/>
              <a:t>Emmagatzemar i gestionar </a:t>
            </a:r>
            <a:r>
              <a:rPr lang="ca-ES" sz="1200" i="1" dirty="0" err="1"/>
              <a:t>big</a:t>
            </a:r>
            <a:r>
              <a:rPr lang="ca-ES" sz="1200" i="1" dirty="0"/>
              <a:t> data.</a:t>
            </a:r>
            <a:endParaRPr lang="es-ES" sz="1200" dirty="0"/>
          </a:p>
          <a:p>
            <a:r>
              <a:rPr lang="ca-ES" sz="1200" dirty="0"/>
              <a:t>h) </a:t>
            </a:r>
            <a:r>
              <a:rPr lang="ca-ES" sz="1200" i="1" dirty="0"/>
              <a:t>Implantar intel·ligència artificial.</a:t>
            </a:r>
            <a:endParaRPr lang="es-ES" sz="1200" dirty="0"/>
          </a:p>
          <a:p>
            <a:r>
              <a:rPr lang="ca-ES" sz="1200" dirty="0"/>
              <a:t>i) </a:t>
            </a:r>
            <a:r>
              <a:rPr lang="ca-ES" sz="1200" i="1" dirty="0"/>
              <a:t>Proporcionar a les empreses beneficiàries seguretat en les connexions entre els dispositius dels seus empleats i l’empresa (comunicacions segures o xifratge de dades).</a:t>
            </a:r>
            <a:endParaRPr lang="es-ES" sz="1200" dirty="0"/>
          </a:p>
          <a:p>
            <a:r>
              <a:rPr lang="ca-ES" sz="1200" dirty="0"/>
              <a:t>j) </a:t>
            </a:r>
            <a:r>
              <a:rPr lang="ca-ES" sz="1200" i="1" dirty="0"/>
              <a:t>Proporcionar a les empreses beneficiàries seguretat bàsica i avançada per als dispositius dels seus empleats (</a:t>
            </a:r>
            <a:r>
              <a:rPr lang="ca-ES" sz="1200" i="1" dirty="0" err="1"/>
              <a:t>ciberseguretat</a:t>
            </a:r>
            <a:r>
              <a:rPr lang="ca-ES" sz="1200" i="1" dirty="0"/>
              <a:t>).</a:t>
            </a:r>
            <a:endParaRPr lang="es-ES" sz="1200" dirty="0"/>
          </a:p>
          <a:p>
            <a:r>
              <a:rPr lang="ca-ES" sz="1200" dirty="0"/>
              <a:t>k) </a:t>
            </a:r>
            <a:r>
              <a:rPr lang="ca-ES" sz="1200" i="1" dirty="0"/>
              <a:t>Tenir en compte altres eines associades a la digitalització de la gestió empresarial.</a:t>
            </a:r>
            <a:endParaRPr lang="es-ES" sz="1200" dirty="0"/>
          </a:p>
          <a:p>
            <a:r>
              <a:rPr lang="ca-ES" sz="1200" dirty="0"/>
              <a:t>l) </a:t>
            </a:r>
            <a:r>
              <a:rPr lang="ca-ES" sz="1200" i="1" dirty="0"/>
              <a:t>Introduir processos digitals que ajudin a mitigar el canvi climàtic.</a:t>
            </a:r>
            <a:endParaRPr lang="es-ES" sz="1200" dirty="0"/>
          </a:p>
          <a:p>
            <a:r>
              <a:rPr lang="ca-ES" sz="1200" dirty="0"/>
              <a:t>m)</a:t>
            </a:r>
            <a:r>
              <a:rPr lang="ca-ES" sz="1200" i="1" dirty="0"/>
              <a:t> Introduir processos digitals que millorin la circularitat.</a:t>
            </a:r>
            <a:endParaRPr lang="es-ES" sz="1200" dirty="0"/>
          </a:p>
          <a:p>
            <a:r>
              <a:rPr lang="ca-ES" sz="1200" dirty="0"/>
              <a:t>n) </a:t>
            </a:r>
            <a:r>
              <a:rPr lang="ca-ES" sz="1200" i="1" dirty="0"/>
              <a:t>Implantar tecnologia de cadena de blocs (</a:t>
            </a:r>
            <a:r>
              <a:rPr lang="ca-ES" sz="1200" dirty="0" err="1"/>
              <a:t>blockchain</a:t>
            </a:r>
            <a:r>
              <a:rPr lang="ca-ES" sz="1200" i="1" dirty="0"/>
              <a:t>).</a:t>
            </a:r>
            <a:endParaRPr lang="es-ES" sz="12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US" sz="1200" b="1" dirty="0"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  <p:pic>
        <p:nvPicPr>
          <p:cNvPr id="5" name="Imatge 4">
            <a:extLst>
              <a:ext uri="{FF2B5EF4-FFF2-40B4-BE49-F238E27FC236}">
                <a16:creationId xmlns:a16="http://schemas.microsoft.com/office/drawing/2014/main" id="{49813AC1-D568-1DC1-FA79-4F14D15595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790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5B3B6-8B0E-E06B-943F-EA67DE796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771A62EA-0784-1B12-F6A8-AA264D517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IV. ACCELERACIÓ I INNOVACIÓ OBERTA </a:t>
            </a:r>
            <a:endParaRPr lang="ca-ES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A1A7AB62-82D4-2F57-C2FF-1FD94D1CD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13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D56A38ED-A3B0-B358-D22B-4E70E5F508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67E35D36-F4B6-AFA6-F166-FBC75996D981}"/>
              </a:ext>
            </a:extLst>
          </p:cNvPr>
          <p:cNvSpPr txBox="1">
            <a:spLocks/>
          </p:cNvSpPr>
          <p:nvPr/>
        </p:nvSpPr>
        <p:spPr>
          <a:xfrm>
            <a:off x="740526" y="1032616"/>
            <a:ext cx="7883455" cy="2219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4.1: PIMES AMB INICIATIVES DISRUPTIVES </a:t>
            </a:r>
            <a:endParaRPr lang="ca-ES" dirty="0"/>
          </a:p>
          <a:p>
            <a:pPr marL="342900" indent="-342900">
              <a:buChar char="•"/>
            </a:pPr>
            <a:r>
              <a:rPr lang="es-ES" sz="2000" dirty="0">
                <a:latin typeface="Noto Sans"/>
                <a:ea typeface="Noto Sans"/>
                <a:cs typeface="Noto Sans"/>
              </a:rPr>
              <a:t>Elaborar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proves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pilot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a fi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dur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a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terme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la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validació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d’iniciatives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disruptives en el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mercat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.</a:t>
            </a:r>
            <a:endParaRPr lang="es-ES" sz="2000" dirty="0">
              <a:cs typeface="Noto Sans"/>
            </a:endParaRPr>
          </a:p>
          <a:p>
            <a:pPr marL="342900" indent="-342900">
              <a:buChar char="•"/>
            </a:pPr>
            <a:r>
              <a:rPr lang="es-ES" sz="2000" dirty="0">
                <a:latin typeface="Noto Sans"/>
                <a:ea typeface="Noto Sans"/>
                <a:cs typeface="Noto Sans"/>
              </a:rPr>
              <a:t>Les idees i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els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prototips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han de ser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validats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reduint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incertesa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sobre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viabilitat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i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implantació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.  </a:t>
            </a:r>
            <a:endParaRPr lang="es-ES" dirty="0"/>
          </a:p>
          <a:p>
            <a:pPr marL="342900" indent="-342900">
              <a:buChar char="•"/>
            </a:pPr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</p:txBody>
      </p:sp>
      <p:sp>
        <p:nvSpPr>
          <p:cNvPr id="12" name="QuadreDeText 11">
            <a:extLst>
              <a:ext uri="{FF2B5EF4-FFF2-40B4-BE49-F238E27FC236}">
                <a16:creationId xmlns:a16="http://schemas.microsoft.com/office/drawing/2014/main" id="{5D031ADF-5F97-C26F-2057-CC74AFCFFACF}"/>
              </a:ext>
            </a:extLst>
          </p:cNvPr>
          <p:cNvSpPr txBox="1"/>
          <p:nvPr/>
        </p:nvSpPr>
        <p:spPr>
          <a:xfrm>
            <a:off x="736813" y="5375710"/>
            <a:ext cx="754379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</a:t>
            </a:r>
            <a:r>
              <a:rPr lang="en-US" sz="1200" dirty="0" err="1"/>
              <a:t>Comissio</a:t>
            </a:r>
            <a:r>
              <a:rPr lang="en-US" sz="1200" dirty="0"/>
              <a:t> </a:t>
            </a:r>
            <a:r>
              <a:rPr lang="en-US" sz="1200" dirty="0" err="1"/>
              <a:t>avaluadora</a:t>
            </a:r>
            <a:r>
              <a:rPr lang="en-US" sz="1200" dirty="0"/>
              <a:t> 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i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puntuació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igual</a:t>
            </a:r>
            <a:r>
              <a:rPr lang="en-US" sz="1200" dirty="0">
                <a:ea typeface="+mn-lt"/>
                <a:cs typeface="+mn-lt"/>
              </a:rPr>
              <a:t> o superior a 50 punts per </a:t>
            </a:r>
            <a:r>
              <a:rPr lang="en-US" sz="1200" dirty="0" err="1">
                <a:ea typeface="+mn-lt"/>
                <a:cs typeface="+mn-lt"/>
              </a:rPr>
              <a:t>poder</a:t>
            </a:r>
            <a:r>
              <a:rPr lang="en-US" sz="1200" dirty="0">
                <a:ea typeface="+mn-lt"/>
                <a:cs typeface="+mn-lt"/>
              </a:rPr>
              <a:t> ser </a:t>
            </a:r>
            <a:r>
              <a:rPr lang="en-US" sz="1200" dirty="0" err="1">
                <a:ea typeface="+mn-lt"/>
                <a:cs typeface="+mn-lt"/>
              </a:rPr>
              <a:t>seleccionades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favorablement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sz="1400" dirty="0"/>
          </a:p>
        </p:txBody>
      </p:sp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9D2D15BB-39EC-A55A-E84D-2E35B2ADF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757845"/>
              </p:ext>
            </p:extLst>
          </p:nvPr>
        </p:nvGraphicFramePr>
        <p:xfrm>
          <a:off x="1751317" y="3592631"/>
          <a:ext cx="5864416" cy="111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416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>
                          <a:latin typeface="Noto Sans Light"/>
                        </a:rPr>
                        <a:t>Quantia i intensitat de l’ajut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Fins a un </a:t>
                      </a: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100 %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 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</a:rPr>
                        <a:t>Màxim de 15.000€ i un mínim de 4.000€. 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</a:tbl>
          </a:graphicData>
        </a:graphic>
      </p:graphicFrame>
      <p:pic>
        <p:nvPicPr>
          <p:cNvPr id="4" name="Imatge 4">
            <a:extLst>
              <a:ext uri="{FF2B5EF4-FFF2-40B4-BE49-F238E27FC236}">
                <a16:creationId xmlns:a16="http://schemas.microsoft.com/office/drawing/2014/main" id="{DB5E3778-E7D9-77AC-C495-12E2B5635A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493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65780-5AD4-23A9-5E26-6ADFAF9E8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4A318012-B35A-1746-34C0-5B8897C89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IV. ACCELERACIÓ I INNOVACIÓ OBERTA </a:t>
            </a:r>
            <a:endParaRPr lang="ca-ES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5A59CE57-D1B6-A5F7-4069-14F09A65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14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56A029D-9FDF-D250-3E5A-0C8576BBC0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E8388F57-1468-90AC-158F-BB0A1C04C9B6}"/>
              </a:ext>
            </a:extLst>
          </p:cNvPr>
          <p:cNvSpPr txBox="1">
            <a:spLocks/>
          </p:cNvSpPr>
          <p:nvPr/>
        </p:nvSpPr>
        <p:spPr>
          <a:xfrm>
            <a:off x="623889" y="821137"/>
            <a:ext cx="8001364" cy="129910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4.2: SERVEIS DE SUPORT A PIMES ESPECIALITZADES EN ENTORNS IMMERSIUS</a:t>
            </a:r>
            <a:endParaRPr lang="ca-ES" dirty="0"/>
          </a:p>
          <a:p>
            <a:r>
              <a:rPr lang="es-ES" sz="1800" dirty="0" err="1">
                <a:latin typeface="Noto Sans"/>
                <a:ea typeface="Noto Sans"/>
                <a:cs typeface="Noto Sans"/>
              </a:rPr>
              <a:t>Cobrir</a:t>
            </a:r>
            <a:r>
              <a:rPr lang="es-ES" sz="1800" dirty="0">
                <a:latin typeface="Noto Sans"/>
                <a:ea typeface="Noto Sans"/>
                <a:cs typeface="Noto Sans"/>
              </a:rPr>
              <a:t> el </a:t>
            </a:r>
            <a:r>
              <a:rPr lang="es-ES" sz="1800" dirty="0" err="1">
                <a:latin typeface="Noto Sans"/>
                <a:ea typeface="Noto Sans"/>
                <a:cs typeface="Noto Sans"/>
              </a:rPr>
              <a:t>cost</a:t>
            </a:r>
            <a:r>
              <a:rPr lang="es-ES" sz="1800" dirty="0">
                <a:latin typeface="Noto Sans"/>
                <a:ea typeface="Noto Sans"/>
                <a:cs typeface="Noto Sans"/>
              </a:rPr>
              <a:t> </a:t>
            </a:r>
            <a:r>
              <a:rPr lang="es-ES" sz="1800" dirty="0" err="1">
                <a:latin typeface="Noto Sans"/>
                <a:ea typeface="Noto Sans"/>
                <a:cs typeface="Noto Sans"/>
              </a:rPr>
              <a:t>d’empreses</a:t>
            </a:r>
            <a:r>
              <a:rPr lang="es-ES" sz="18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1800" dirty="0" err="1">
                <a:latin typeface="Noto Sans"/>
                <a:ea typeface="Noto Sans"/>
                <a:cs typeface="Noto Sans"/>
              </a:rPr>
              <a:t>l’àmbit</a:t>
            </a:r>
            <a:r>
              <a:rPr lang="es-ES" sz="1800" dirty="0">
                <a:latin typeface="Noto Sans"/>
                <a:ea typeface="Noto Sans"/>
                <a:cs typeface="Noto Sans"/>
              </a:rPr>
              <a:t> de la </a:t>
            </a:r>
            <a:r>
              <a:rPr lang="es-ES" sz="1800" dirty="0" err="1">
                <a:latin typeface="Noto Sans"/>
                <a:ea typeface="Noto Sans"/>
                <a:cs typeface="Noto Sans"/>
              </a:rPr>
              <a:t>indústria</a:t>
            </a:r>
            <a:r>
              <a:rPr lang="es-ES" sz="1800" dirty="0">
                <a:latin typeface="Noto Sans"/>
                <a:ea typeface="Noto Sans"/>
                <a:cs typeface="Noto Sans"/>
              </a:rPr>
              <a:t> </a:t>
            </a:r>
            <a:r>
              <a:rPr lang="es-ES" sz="1800" dirty="0" err="1">
                <a:latin typeface="Noto Sans"/>
                <a:ea typeface="Noto Sans"/>
                <a:cs typeface="Noto Sans"/>
              </a:rPr>
              <a:t>d’entorns</a:t>
            </a:r>
            <a:r>
              <a:rPr lang="es-ES" sz="1800" dirty="0">
                <a:latin typeface="Noto Sans"/>
                <a:ea typeface="Noto Sans"/>
                <a:cs typeface="Noto Sans"/>
              </a:rPr>
              <a:t> </a:t>
            </a:r>
            <a:r>
              <a:rPr lang="es-ES" sz="1800" dirty="0" err="1">
                <a:latin typeface="Noto Sans"/>
                <a:ea typeface="Noto Sans"/>
                <a:cs typeface="Noto Sans"/>
              </a:rPr>
              <a:t>immersius</a:t>
            </a:r>
            <a:r>
              <a:rPr lang="es-ES" sz="1800" dirty="0">
                <a:latin typeface="Noto Sans"/>
                <a:ea typeface="Noto Sans"/>
                <a:cs typeface="Noto Sans"/>
              </a:rPr>
              <a:t>: </a:t>
            </a:r>
          </a:p>
        </p:txBody>
      </p:sp>
      <p:sp>
        <p:nvSpPr>
          <p:cNvPr id="12" name="QuadreDeText 11">
            <a:extLst>
              <a:ext uri="{FF2B5EF4-FFF2-40B4-BE49-F238E27FC236}">
                <a16:creationId xmlns:a16="http://schemas.microsoft.com/office/drawing/2014/main" id="{E9379665-5AB6-CAF6-6578-AC180C16DB3C}"/>
              </a:ext>
            </a:extLst>
          </p:cNvPr>
          <p:cNvSpPr txBox="1"/>
          <p:nvPr/>
        </p:nvSpPr>
        <p:spPr>
          <a:xfrm>
            <a:off x="736813" y="5375710"/>
            <a:ext cx="7543799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Ordre </a:t>
            </a:r>
            <a:r>
              <a:rPr lang="en-US" sz="1200" dirty="0" err="1"/>
              <a:t>d'entrada</a:t>
            </a:r>
            <a:r>
              <a:rPr lang="en-US" sz="1200" dirty="0"/>
              <a:t>. </a:t>
            </a:r>
            <a:r>
              <a:rPr lang="es-ES" sz="1200" dirty="0" err="1"/>
              <a:t>Pimes</a:t>
            </a:r>
            <a:r>
              <a:rPr lang="es-ES" sz="1200" dirty="0"/>
              <a:t> </a:t>
            </a:r>
            <a:r>
              <a:rPr lang="es-ES" sz="1200" dirty="0" err="1"/>
              <a:t>amb</a:t>
            </a:r>
            <a:r>
              <a:rPr lang="es-ES" sz="1200" dirty="0"/>
              <a:t> CNAE </a:t>
            </a:r>
            <a:r>
              <a:rPr lang="es-ES" sz="1200" dirty="0" err="1"/>
              <a:t>d’activitats</a:t>
            </a:r>
            <a:r>
              <a:rPr lang="es-ES" sz="1200" dirty="0"/>
              <a:t> </a:t>
            </a:r>
            <a:r>
              <a:rPr lang="es-ES" sz="1200" dirty="0" err="1"/>
              <a:t>informàtiques</a:t>
            </a:r>
            <a:endParaRPr lang="es-ES" sz="1200" dirty="0"/>
          </a:p>
          <a:p>
            <a:endParaRPr lang="en-US" sz="1400" dirty="0"/>
          </a:p>
        </p:txBody>
      </p:sp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13EC7ECB-B6C6-B949-8D95-FA079F0072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471151"/>
              </p:ext>
            </p:extLst>
          </p:nvPr>
        </p:nvGraphicFramePr>
        <p:xfrm>
          <a:off x="1751317" y="4022399"/>
          <a:ext cx="5864416" cy="111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416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>
                          <a:latin typeface="Noto Sans Light"/>
                        </a:rPr>
                        <a:t>Quantia i intensitat de l’ajut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Fins a un </a:t>
                      </a: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100 %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 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</a:rPr>
                        <a:t>Màxim de 6.000€ i un mínim de 1.800€. 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</a:tbl>
          </a:graphicData>
        </a:graphic>
      </p:graphicFrame>
      <p:pic>
        <p:nvPicPr>
          <p:cNvPr id="4" name="Imatge 4">
            <a:extLst>
              <a:ext uri="{FF2B5EF4-FFF2-40B4-BE49-F238E27FC236}">
                <a16:creationId xmlns:a16="http://schemas.microsoft.com/office/drawing/2014/main" id="{4D5FD3DD-CEC8-49C0-91A3-257309A7FC8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  <p:sp>
        <p:nvSpPr>
          <p:cNvPr id="6" name="Marcador de texto 1">
            <a:extLst>
              <a:ext uri="{FF2B5EF4-FFF2-40B4-BE49-F238E27FC236}">
                <a16:creationId xmlns:a16="http://schemas.microsoft.com/office/drawing/2014/main" id="{CE320B8C-B34E-1D2E-7C61-2FC1DA9CB818}"/>
              </a:ext>
            </a:extLst>
          </p:cNvPr>
          <p:cNvSpPr txBox="1">
            <a:spLocks/>
          </p:cNvSpPr>
          <p:nvPr/>
        </p:nvSpPr>
        <p:spPr>
          <a:xfrm>
            <a:off x="736813" y="1978933"/>
            <a:ext cx="7883455" cy="2219017"/>
          </a:xfrm>
          <a:prstGeom prst="rect">
            <a:avLst/>
          </a:prstGeom>
        </p:spPr>
        <p:txBody>
          <a:bodyPr lIns="91440" tIns="45720" rIns="91440" bIns="45720" numCol="2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har char="•"/>
            </a:pPr>
            <a:r>
              <a:rPr lang="ca-ES" sz="1400" i="1" dirty="0"/>
              <a:t>Serveis d’animació</a:t>
            </a:r>
          </a:p>
          <a:p>
            <a:pPr marL="342900" indent="-342900">
              <a:buChar char="•"/>
            </a:pPr>
            <a:r>
              <a:rPr lang="ca-ES" sz="1400" i="1" dirty="0"/>
              <a:t>Programació</a:t>
            </a:r>
          </a:p>
          <a:p>
            <a:pPr marL="342900" indent="-342900">
              <a:buChar char="•"/>
            </a:pPr>
            <a:r>
              <a:rPr lang="ca-ES" sz="1400" i="1" dirty="0"/>
              <a:t>Disseny i creació d’entorns i narratives</a:t>
            </a:r>
          </a:p>
          <a:p>
            <a:pPr marL="342900" indent="-342900">
              <a:buChar char="•"/>
            </a:pPr>
            <a:r>
              <a:rPr lang="ca-ES" sz="1400" i="1" dirty="0"/>
              <a:t>Creació i el desenvolupament de videojocs</a:t>
            </a:r>
          </a:p>
          <a:p>
            <a:pPr marL="342900" indent="-342900">
              <a:buChar char="•"/>
            </a:pPr>
            <a:r>
              <a:rPr lang="ca-ES" sz="1400" i="1" dirty="0"/>
              <a:t>Producció d’exposicions immersives i guies culturals interactives</a:t>
            </a:r>
          </a:p>
          <a:p>
            <a:pPr marL="342900" indent="-342900">
              <a:buChar char="•"/>
            </a:pPr>
            <a:endParaRPr lang="ca-ES" sz="1400" i="1" dirty="0"/>
          </a:p>
          <a:p>
            <a:pPr marL="342900" indent="-342900">
              <a:buChar char="•"/>
            </a:pPr>
            <a:endParaRPr lang="ca-ES" sz="1400" i="1" dirty="0"/>
          </a:p>
          <a:p>
            <a:pPr marL="342900" indent="-342900">
              <a:buChar char="•"/>
            </a:pPr>
            <a:endParaRPr lang="ca-ES" sz="1400" i="1" dirty="0"/>
          </a:p>
          <a:p>
            <a:pPr marL="342900" indent="-342900">
              <a:buChar char="•"/>
            </a:pPr>
            <a:endParaRPr lang="ca-ES" sz="1400" i="1" dirty="0"/>
          </a:p>
          <a:p>
            <a:pPr marL="342900" indent="-342900">
              <a:buChar char="•"/>
            </a:pPr>
            <a:endParaRPr lang="ca-ES" sz="1400" i="1" dirty="0"/>
          </a:p>
          <a:p>
            <a:pPr marL="342900" indent="-342900">
              <a:buChar char="•"/>
            </a:pPr>
            <a:r>
              <a:rPr lang="ca-ES" sz="1400" i="1" dirty="0"/>
              <a:t>Solucions de rehabilitació mèdica i teràpies basades en tecnologies immersives.</a:t>
            </a:r>
          </a:p>
          <a:p>
            <a:pPr marL="342900" indent="-342900">
              <a:buChar char="•"/>
            </a:pPr>
            <a:r>
              <a:rPr lang="ca-ES" sz="1400" i="1" dirty="0"/>
              <a:t>Aplicacions educatives que emprin realitat virtual, augmentada o mixta per millorar els processos d’aprenentatge.</a:t>
            </a:r>
            <a:endParaRPr lang="es-ES" sz="1400" dirty="0"/>
          </a:p>
          <a:p>
            <a:pPr marL="342900" indent="-342900">
              <a:buChar char="•"/>
            </a:pPr>
            <a:endParaRPr lang="es-ES" sz="2000" dirty="0">
              <a:latin typeface="Noto Sans"/>
              <a:ea typeface="Noto Sans"/>
              <a:cs typeface="Noto Sans"/>
            </a:endParaRPr>
          </a:p>
          <a:p>
            <a:pPr marL="342900" indent="-342900">
              <a:buChar char="•"/>
            </a:pPr>
            <a:endParaRPr lang="es-ES" sz="2000" dirty="0">
              <a:latin typeface="Noto Sans"/>
              <a:ea typeface="Noto Sans"/>
              <a:cs typeface="Noto Sans"/>
            </a:endParaRPr>
          </a:p>
          <a:p>
            <a:pPr marL="342900" indent="-342900">
              <a:buChar char="•"/>
            </a:pPr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1512229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D0F02-BDD1-3155-619B-2FA26A53D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3677A6B-5B87-14F9-300C-C4F8C9793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V. ORGANITZACIÓ D’ESDEVENIMENTS RELACIONATS AMB LA INNOVACIÓ  </a:t>
            </a:r>
            <a:endParaRPr lang="ca-ES">
              <a:cs typeface="Noto Sans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3EC15EA2-7437-6EE3-45CD-44ED6CAF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15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6079086-8ABA-04D8-D794-230FAC8ECF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5BB4A8E3-1249-6A12-1EF4-54FA949311BE}"/>
              </a:ext>
            </a:extLst>
          </p:cNvPr>
          <p:cNvSpPr txBox="1">
            <a:spLocks/>
          </p:cNvSpPr>
          <p:nvPr/>
        </p:nvSpPr>
        <p:spPr>
          <a:xfrm>
            <a:off x="740526" y="1206352"/>
            <a:ext cx="7883455" cy="171571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5.1: ORGANITZACIÓ D’ESDEVENIMENTS</a:t>
            </a:r>
            <a:endParaRPr lang="ca-ES" dirty="0"/>
          </a:p>
          <a:p>
            <a:pPr marL="342900" indent="-342900">
              <a:buChar char="•"/>
            </a:pPr>
            <a:r>
              <a:rPr lang="es-ES" sz="2000" dirty="0" err="1">
                <a:latin typeface="Noto Sans"/>
                <a:ea typeface="Noto Sans"/>
                <a:cs typeface="Noto Sans"/>
              </a:rPr>
              <a:t>Esdeveniments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i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activitats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promoció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la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transferència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del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coneixement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, que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permetin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conèixer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les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necessitats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del sector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productiu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en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matèria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d’innovació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.</a:t>
            </a:r>
            <a:endParaRPr lang="es-ES" sz="2000" dirty="0">
              <a:cs typeface="Noto Sans"/>
            </a:endParaRPr>
          </a:p>
          <a:p>
            <a:endParaRPr lang="es-ES" sz="2000" dirty="0">
              <a:cs typeface="Noto Sans"/>
            </a:endParaRPr>
          </a:p>
        </p:txBody>
      </p:sp>
      <p:sp>
        <p:nvSpPr>
          <p:cNvPr id="12" name="QuadreDeText 11">
            <a:extLst>
              <a:ext uri="{FF2B5EF4-FFF2-40B4-BE49-F238E27FC236}">
                <a16:creationId xmlns:a16="http://schemas.microsoft.com/office/drawing/2014/main" id="{097105B2-5984-C294-E5BF-ADE52B5F0F38}"/>
              </a:ext>
            </a:extLst>
          </p:cNvPr>
          <p:cNvSpPr txBox="1"/>
          <p:nvPr/>
        </p:nvSpPr>
        <p:spPr>
          <a:xfrm>
            <a:off x="736813" y="5375710"/>
            <a:ext cx="7543799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Ordre </a:t>
            </a:r>
            <a:r>
              <a:rPr lang="en-US" sz="1200" dirty="0" err="1"/>
              <a:t>d’entrada</a:t>
            </a:r>
            <a:r>
              <a:rPr lang="en-US" sz="1200" dirty="0"/>
              <a:t>.</a:t>
            </a:r>
            <a:endParaRPr lang="en-US" sz="1400" dirty="0"/>
          </a:p>
        </p:txBody>
      </p:sp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088B044B-70C2-A258-5EFB-7D417AB96F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820355"/>
              </p:ext>
            </p:extLst>
          </p:nvPr>
        </p:nvGraphicFramePr>
        <p:xfrm>
          <a:off x="1751317" y="3592631"/>
          <a:ext cx="5864416" cy="111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416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>
                          <a:latin typeface="Noto Sans Light"/>
                        </a:rPr>
                        <a:t>Quantia i intensitat de l’ajut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Fins a un </a:t>
                      </a: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100 %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 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</a:rPr>
                        <a:t>Màxim de 6.000€ i un mínim de 1.800€. 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</a:tbl>
          </a:graphicData>
        </a:graphic>
      </p:graphicFrame>
      <p:pic>
        <p:nvPicPr>
          <p:cNvPr id="4" name="Imatge 4">
            <a:extLst>
              <a:ext uri="{FF2B5EF4-FFF2-40B4-BE49-F238E27FC236}">
                <a16:creationId xmlns:a16="http://schemas.microsoft.com/office/drawing/2014/main" id="{35F24C4B-832B-F63B-815D-EEF3023A07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815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E784B-5B60-1253-7284-00CB9513D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B366707B-3150-6AED-B790-480617B75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 dirty="0">
                <a:solidFill>
                  <a:srgbClr val="C00000"/>
                </a:solidFill>
                <a:latin typeface="Noto Sans SemiBold"/>
                <a:ea typeface="Noto Sans"/>
              </a:rPr>
              <a:t>VI. INVERSIÓ EN INNOVACIÓ  </a:t>
            </a:r>
            <a:endParaRPr lang="ca-ES" dirty="0">
              <a:cs typeface="Noto Sans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04ECEBCF-78F7-69AC-71B6-58928CBE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16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BFD489E-FB27-6AF9-242B-F7F5BFF123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3EF5FD85-1B07-217F-C185-349EE3BC7D59}"/>
              </a:ext>
            </a:extLst>
          </p:cNvPr>
          <p:cNvSpPr txBox="1">
            <a:spLocks/>
          </p:cNvSpPr>
          <p:nvPr/>
        </p:nvSpPr>
        <p:spPr>
          <a:xfrm>
            <a:off x="736813" y="1061704"/>
            <a:ext cx="7883455" cy="2219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6.1: PROJECTES D’INNOVACIÓ</a:t>
            </a:r>
            <a:endParaRPr lang="ca-ES" dirty="0"/>
          </a:p>
          <a:p>
            <a:pPr marL="342900" indent="-342900" algn="just">
              <a:buChar char="•"/>
            </a:pPr>
            <a:r>
              <a:rPr lang="es-ES" sz="2000" dirty="0">
                <a:latin typeface="Noto Sans"/>
                <a:ea typeface="Noto Sans"/>
                <a:cs typeface="Noto Sans"/>
              </a:rPr>
              <a:t>PIMES i AEI que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impulsin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el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desenvolupament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, la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implementació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o la posada en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marxa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nous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béns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o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serveis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,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així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com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les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millores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significatives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d’existents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. </a:t>
            </a:r>
          </a:p>
          <a:p>
            <a:pPr marL="342900" indent="-342900" algn="just">
              <a:buChar char="•"/>
            </a:pPr>
            <a:endParaRPr lang="es-ES" sz="2000" dirty="0">
              <a:cs typeface="Noto Sans"/>
            </a:endParaRPr>
          </a:p>
          <a:p>
            <a:endParaRPr lang="es-ES" sz="2000" dirty="0"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</p:txBody>
      </p:sp>
      <p:sp>
        <p:nvSpPr>
          <p:cNvPr id="12" name="QuadreDeText 11">
            <a:extLst>
              <a:ext uri="{FF2B5EF4-FFF2-40B4-BE49-F238E27FC236}">
                <a16:creationId xmlns:a16="http://schemas.microsoft.com/office/drawing/2014/main" id="{49F376B8-CF58-B414-D5C8-E1CA05818233}"/>
              </a:ext>
            </a:extLst>
          </p:cNvPr>
          <p:cNvSpPr txBox="1"/>
          <p:nvPr/>
        </p:nvSpPr>
        <p:spPr>
          <a:xfrm>
            <a:off x="736813" y="5375710"/>
            <a:ext cx="754379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</a:t>
            </a:r>
            <a:r>
              <a:rPr lang="en-US" sz="1200" dirty="0" err="1"/>
              <a:t>Comissio</a:t>
            </a:r>
            <a:r>
              <a:rPr lang="en-US" sz="1200" dirty="0"/>
              <a:t> </a:t>
            </a:r>
            <a:r>
              <a:rPr lang="en-US" sz="1200" dirty="0" err="1"/>
              <a:t>avaluadora</a:t>
            </a:r>
            <a:r>
              <a:rPr lang="en-US" sz="1200" dirty="0"/>
              <a:t> </a:t>
            </a:r>
            <a:r>
              <a:rPr lang="en-US" sz="1200" dirty="0" err="1">
                <a:ea typeface="+mn-lt"/>
                <a:cs typeface="+mn-lt"/>
              </a:rPr>
              <a:t>i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puntuació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igual</a:t>
            </a:r>
            <a:r>
              <a:rPr lang="en-US" sz="1200" dirty="0">
                <a:ea typeface="+mn-lt"/>
                <a:cs typeface="+mn-lt"/>
              </a:rPr>
              <a:t> o superior a 50 punts per </a:t>
            </a:r>
            <a:r>
              <a:rPr lang="en-US" sz="1200" dirty="0" err="1">
                <a:ea typeface="+mn-lt"/>
                <a:cs typeface="+mn-lt"/>
              </a:rPr>
              <a:t>poder</a:t>
            </a:r>
            <a:r>
              <a:rPr lang="en-US" sz="1200" dirty="0">
                <a:ea typeface="+mn-lt"/>
                <a:cs typeface="+mn-lt"/>
              </a:rPr>
              <a:t> ser </a:t>
            </a:r>
            <a:r>
              <a:rPr lang="en-US" sz="1200" dirty="0" err="1">
                <a:ea typeface="+mn-lt"/>
                <a:cs typeface="+mn-lt"/>
              </a:rPr>
              <a:t>seleccionades</a:t>
            </a:r>
            <a:r>
              <a:rPr lang="en-US" sz="1200" dirty="0">
                <a:ea typeface="+mn-lt"/>
                <a:cs typeface="+mn-lt"/>
              </a:rPr>
              <a:t> </a:t>
            </a:r>
            <a:r>
              <a:rPr lang="en-US" sz="1200" dirty="0" err="1">
                <a:ea typeface="+mn-lt"/>
                <a:cs typeface="+mn-lt"/>
              </a:rPr>
              <a:t>favorablement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sz="1400" dirty="0"/>
          </a:p>
        </p:txBody>
      </p:sp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CCBF5071-0B2E-8D74-1F22-BF2F01B30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674992"/>
              </p:ext>
            </p:extLst>
          </p:nvPr>
        </p:nvGraphicFramePr>
        <p:xfrm>
          <a:off x="1380790" y="2949881"/>
          <a:ext cx="6717571" cy="185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7571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 dirty="0">
                          <a:latin typeface="Noto Sans Light"/>
                        </a:rPr>
                        <a:t>Quantia i intensitat de l’ajut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Fins a un 50 % </a:t>
                      </a:r>
                      <a:r>
                        <a:rPr lang="ca-ES" sz="1800" b="1" i="0" u="none" strike="noStrike" baseline="0" noProof="0" dirty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</a:rPr>
                        <a:t>   -Màxim de 120.000€ i un mínim de 45.000€. </a:t>
                      </a:r>
                      <a:endParaRPr lang="ca-E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100 % de les despeses subcontractació.</a:t>
                      </a:r>
                      <a:endParaRPr lang="ca-E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680408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</a:rPr>
                        <a:t>    -Possibilitat </a:t>
                      </a:r>
                      <a:r>
                        <a:rPr lang="ca-ES" sz="1800" b="0" i="0" u="none" strike="noStrike" baseline="0" noProof="0" dirty="0">
                          <a:solidFill>
                            <a:srgbClr val="171616"/>
                          </a:solidFill>
                          <a:latin typeface="Noto Sans Light"/>
                        </a:rPr>
                        <a:t>50% Bestreta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38664"/>
                  </a:ext>
                </a:extLst>
              </a:tr>
            </a:tbl>
          </a:graphicData>
        </a:graphic>
      </p:graphicFrame>
      <p:pic>
        <p:nvPicPr>
          <p:cNvPr id="4" name="Imatge 4">
            <a:extLst>
              <a:ext uri="{FF2B5EF4-FFF2-40B4-BE49-F238E27FC236}">
                <a16:creationId xmlns:a16="http://schemas.microsoft.com/office/drawing/2014/main" id="{9FB86ACB-6764-D64B-A49C-4F4B72C1342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201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E8488-3BA4-1525-1356-5263031B7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B358EA0-0A6A-B5D1-1C50-27FE58BA7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 dirty="0">
                <a:solidFill>
                  <a:srgbClr val="C00000"/>
                </a:solidFill>
                <a:latin typeface="Noto Sans SemiBold"/>
                <a:ea typeface="Noto Sans"/>
              </a:rPr>
              <a:t>ELEGIBILITAT I JUSTIFICACIÓ</a:t>
            </a:r>
            <a:endParaRPr lang="ca-ES" dirty="0">
              <a:cs typeface="Noto Sans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A7F446A8-95C9-692E-61B4-CA813FC68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17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DAE24C2-8B29-959F-0565-D652F24648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4" name="QuadreDeText 11">
            <a:extLst>
              <a:ext uri="{FF2B5EF4-FFF2-40B4-BE49-F238E27FC236}">
                <a16:creationId xmlns:a16="http://schemas.microsoft.com/office/drawing/2014/main" id="{D6E04C7A-C8F0-15CD-9330-A001C4ECE256}"/>
              </a:ext>
            </a:extLst>
          </p:cNvPr>
          <p:cNvSpPr txBox="1"/>
          <p:nvPr/>
        </p:nvSpPr>
        <p:spPr>
          <a:xfrm>
            <a:off x="654821" y="4404236"/>
            <a:ext cx="8342875" cy="15388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u="sng" dirty="0">
                <a:latin typeface="Noto Sans" panose="020B0502040504020204" pitchFamily="34" charset="0"/>
                <a:ea typeface="Noto Sans" panose="020B0502040504020204" pitchFamily="34" charset="0"/>
              </a:rPr>
              <a:t>PROGRAMA VI</a:t>
            </a:r>
          </a:p>
          <a:p>
            <a:r>
              <a:rPr lang="en-US" sz="1400" b="1" dirty="0">
                <a:latin typeface="Noto Sans" panose="020B0502040504020204" pitchFamily="34" charset="0"/>
                <a:ea typeface="Noto Sans" panose="020B0502040504020204" pitchFamily="34" charset="0"/>
              </a:rPr>
              <a:t>PERIODE ELEGIBILITAT</a:t>
            </a:r>
            <a:endParaRPr lang="en-US" sz="1400" b="1" i="0" u="none" strike="noStrike" baseline="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200" b="0" i="0" u="none" strike="noStrike" baseline="0" noProof="0" dirty="0">
                <a:latin typeface="Noto Sans" panose="020B0502040504020204" pitchFamily="34" charset="0"/>
                <a:ea typeface="Noto Sans" panose="020B0502040504020204" pitchFamily="34" charset="0"/>
              </a:rPr>
              <a:t>Des del moment de presentació de la sol·licitud</a:t>
            </a:r>
            <a:r>
              <a:rPr lang="ca-ES" sz="1200" noProof="0" dirty="0">
                <a:latin typeface="Noto Sans" panose="020B0502040504020204" pitchFamily="34" charset="0"/>
                <a:ea typeface="Noto Sans" panose="020B0502040504020204" pitchFamily="34" charset="0"/>
              </a:rPr>
              <a:t> fins a un any des de la notificació de la concessió.</a:t>
            </a:r>
          </a:p>
          <a:p>
            <a:r>
              <a:rPr lang="en-US" sz="1400" b="1" dirty="0">
                <a:latin typeface="Noto Sans" panose="020B0502040504020204" pitchFamily="34" charset="0"/>
                <a:ea typeface="Noto Sans" panose="020B0502040504020204" pitchFamily="34" charset="0"/>
              </a:rPr>
              <a:t>PERIODE JUSTIFICACIÓ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El període de justificació de l’ajut és de 12 mesos des de la resolució de concessió de l’ajut. llevat del cas de sol·licitud expressa i justificada del sol·licitant per estendre la justificació a tretze mesos.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a-ES" sz="1200" b="0" i="0" u="none" strike="noStrike" baseline="0" noProof="0" dirty="0">
              <a:latin typeface="Arial" panose="020B0604020202020204" pitchFamily="34" charset="0"/>
            </a:endParaRPr>
          </a:p>
        </p:txBody>
      </p:sp>
      <p:pic>
        <p:nvPicPr>
          <p:cNvPr id="6" name="Imatge 4">
            <a:extLst>
              <a:ext uri="{FF2B5EF4-FFF2-40B4-BE49-F238E27FC236}">
                <a16:creationId xmlns:a16="http://schemas.microsoft.com/office/drawing/2014/main" id="{4E27F6E8-680D-71FC-4A16-D1449AC8F5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61E7C0B-4A70-6019-DC85-3D0B558FA738}"/>
              </a:ext>
            </a:extLst>
          </p:cNvPr>
          <p:cNvSpPr txBox="1"/>
          <p:nvPr/>
        </p:nvSpPr>
        <p:spPr>
          <a:xfrm>
            <a:off x="654821" y="796909"/>
            <a:ext cx="783435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u="sng" dirty="0">
                <a:latin typeface="Noto Sans" panose="020B0502040504020204" pitchFamily="34" charset="0"/>
                <a:ea typeface="Noto Sans" panose="020B0502040504020204" pitchFamily="34" charset="0"/>
              </a:rPr>
              <a:t>PROGRAMES I,</a:t>
            </a:r>
            <a:r>
              <a:rPr lang="en-US" b="1" u="sng" dirty="0">
                <a:latin typeface="Noto Sans" panose="020B0502040504020204" pitchFamily="34" charset="0"/>
                <a:ea typeface="Noto Sans" panose="020B0502040504020204" pitchFamily="34" charset="0"/>
              </a:rPr>
              <a:t>III</a:t>
            </a:r>
            <a:r>
              <a:rPr lang="en-US" sz="1800" b="1" u="sng" dirty="0">
                <a:latin typeface="Noto Sans" panose="020B0502040504020204" pitchFamily="34" charset="0"/>
                <a:ea typeface="Noto Sans" panose="020B0502040504020204" pitchFamily="34" charset="0"/>
              </a:rPr>
              <a:t>,IV </a:t>
            </a:r>
            <a:r>
              <a:rPr lang="en-US" sz="1800" b="1" u="sng" dirty="0" err="1">
                <a:latin typeface="Noto Sans" panose="020B0502040504020204" pitchFamily="34" charset="0"/>
                <a:ea typeface="Noto Sans" panose="020B0502040504020204" pitchFamily="34" charset="0"/>
              </a:rPr>
              <a:t>i</a:t>
            </a:r>
            <a:r>
              <a:rPr lang="en-US" sz="1800" b="1" u="sng" dirty="0">
                <a:latin typeface="Noto Sans" panose="020B0502040504020204" pitchFamily="34" charset="0"/>
                <a:ea typeface="Noto Sans" panose="020B0502040504020204" pitchFamily="34" charset="0"/>
              </a:rPr>
              <a:t> V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+mn-cs"/>
              </a:rPr>
              <a:t>PERIODE ELEGIBILITAT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ca-ES" sz="1200" dirty="0" err="1">
                <a:latin typeface="Noto Sans" panose="020B0502040504020204" pitchFamily="34" charset="0"/>
                <a:ea typeface="Noto Sans" panose="020B0502040504020204" pitchFamily="34" charset="0"/>
              </a:rPr>
              <a:t>Annualitat</a:t>
            </a: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 2025: Des de la presentació de la sol·licitud de l’ajut fins al 30 de setembre de 2026.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ca-ES" sz="1200" dirty="0" err="1">
                <a:latin typeface="Noto Sans" panose="020B0502040504020204" pitchFamily="34" charset="0"/>
                <a:ea typeface="Noto Sans" panose="020B0502040504020204" pitchFamily="34" charset="0"/>
              </a:rPr>
              <a:t>Annualitats</a:t>
            </a: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 2026 i 2027: Des de la presentació de la sol·licitud de l’ajut fins al 30 de juny de l’any següent.</a:t>
            </a:r>
          </a:p>
          <a:p>
            <a:pPr lvl="0">
              <a:defRPr/>
            </a:pPr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</a:rPr>
              <a:t>PERIODE JUSTIFICACIÓ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ca-ES" sz="1200" dirty="0" err="1">
                <a:latin typeface="Noto Sans" panose="020B0502040504020204" pitchFamily="34" charset="0"/>
                <a:ea typeface="Noto Sans" panose="020B0502040504020204" pitchFamily="34" charset="0"/>
              </a:rPr>
              <a:t>Annualitat</a:t>
            </a: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 2025: Des de l’endemà de la notificació de concessió fins al 30 de setembre de 2026.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ca-ES" sz="1200" dirty="0" err="1">
                <a:latin typeface="Noto Sans" panose="020B0502040504020204" pitchFamily="34" charset="0"/>
                <a:ea typeface="Noto Sans" panose="020B0502040504020204" pitchFamily="34" charset="0"/>
              </a:rPr>
              <a:t>Annualitats</a:t>
            </a: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 2026 i 2027: Des de l’endemà de la notificació de concessió fins al 31 d’agost de l’any següent.</a:t>
            </a:r>
          </a:p>
          <a:p>
            <a:pPr lvl="0">
              <a:defRPr/>
            </a:pPr>
            <a:endParaRPr kumimoji="0" lang="es-ES" sz="12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u="sng" dirty="0">
                <a:latin typeface="Noto Sans" panose="020B0502040504020204" pitchFamily="34" charset="0"/>
                <a:ea typeface="Noto Sans" panose="020B0502040504020204" pitchFamily="34" charset="0"/>
              </a:rPr>
              <a:t>PROGRAMA </a:t>
            </a:r>
            <a:r>
              <a:rPr lang="en-US" b="1" u="sng" dirty="0">
                <a:latin typeface="Noto Sans" panose="020B0502040504020204" pitchFamily="34" charset="0"/>
                <a:ea typeface="Noto Sans" panose="020B0502040504020204" pitchFamily="34" charset="0"/>
              </a:rPr>
              <a:t>II</a:t>
            </a:r>
            <a:endParaRPr lang="en-US" sz="1800" b="1" u="sng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</a:rPr>
              <a:t>PERIODE ELEGIBILITAT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Anualitat de 2025: des de l’1 de gener de 2024 fins al 31 de desembre de 2026.</a:t>
            </a:r>
            <a:endParaRPr lang="es-ES" sz="12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Anualitat de 2026: des de l’1 de gener de 2026 fins a un any des de la resolució de concessió de l’ajut.</a:t>
            </a:r>
            <a:endParaRPr lang="es-ES" sz="12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Anualitat de 2027: des de l’1 de gener de 2027 fins a un any des de la resolució de concessió de l’ajut.</a:t>
            </a:r>
            <a:endParaRPr lang="es-ES" sz="12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</a:rPr>
              <a:t>PERIODE JUSTIFICACIÓ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ca-ES" sz="1200" dirty="0" err="1">
                <a:latin typeface="Noto Sans" panose="020B0502040504020204" pitchFamily="34" charset="0"/>
                <a:ea typeface="Noto Sans" panose="020B0502040504020204" pitchFamily="34" charset="0"/>
              </a:rPr>
              <a:t>Annualitat</a:t>
            </a: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 2025: Des de la data de concessió fins al 31 de desembre de 2026.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ca-ES" sz="1200" dirty="0">
                <a:latin typeface="Noto Sans" panose="020B0502040504020204" pitchFamily="34" charset="0"/>
                <a:ea typeface="Noto Sans" panose="020B0502040504020204" pitchFamily="34" charset="0"/>
              </a:rPr>
              <a:t>Anualitats de 2026 i 2027: 12 mesos des de la resolució de concessió de l’ajut.</a:t>
            </a:r>
            <a:endParaRPr lang="en-US" sz="1200" dirty="0">
              <a:solidFill>
                <a:srgbClr val="FF0000"/>
              </a:solidFill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504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EAC5E-26C7-F6EF-A659-A9FB3AD12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AFF85C81-FACC-7E35-D5CC-FD22F10EF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18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D585C4E-86DE-6BAC-8BE2-611BDFAF5D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2" name="Marcador de texto 4">
            <a:extLst>
              <a:ext uri="{FF2B5EF4-FFF2-40B4-BE49-F238E27FC236}">
                <a16:creationId xmlns:a16="http://schemas.microsoft.com/office/drawing/2014/main" id="{0667BC43-4349-1EFC-4934-EFEA234201D5}"/>
              </a:ext>
            </a:extLst>
          </p:cNvPr>
          <p:cNvSpPr txBox="1">
            <a:spLocks/>
          </p:cNvSpPr>
          <p:nvPr/>
        </p:nvSpPr>
        <p:spPr>
          <a:xfrm>
            <a:off x="526299" y="535324"/>
            <a:ext cx="8473943" cy="4924907"/>
          </a:xfrm>
          <a:prstGeom prst="rect">
            <a:avLst/>
          </a:prstGeom>
        </p:spPr>
        <p:txBody>
          <a:bodyPr lIns="68580" tIns="34290" rIns="68580" bIns="3429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100" b="1" dirty="0">
                <a:solidFill>
                  <a:srgbClr val="C00000"/>
                </a:solidFill>
                <a:latin typeface="Aptos Display" panose="02110004020202020204"/>
              </a:rPr>
              <a:t>CRITERIS DE PUNTUACIÓ</a:t>
            </a:r>
          </a:p>
          <a:p>
            <a:pPr lvl="2"/>
            <a:endParaRPr lang="es-ES" sz="1800" b="1" dirty="0">
              <a:solidFill>
                <a:srgbClr val="C00000"/>
              </a:solidFill>
              <a:latin typeface="Aptos" panose="02110004020202020204"/>
            </a:endParaRPr>
          </a:p>
          <a:p>
            <a:pPr lvl="2"/>
            <a:endParaRPr lang="es-ES" sz="1800" b="1" dirty="0">
              <a:solidFill>
                <a:srgbClr val="C00000"/>
              </a:solidFill>
              <a:latin typeface="Aptos" panose="02110004020202020204"/>
            </a:endParaRPr>
          </a:p>
          <a:p>
            <a:pPr lvl="2"/>
            <a:endParaRPr lang="es-ES" sz="1800" b="1" dirty="0">
              <a:latin typeface="Aptos" panose="02110004020202020204"/>
            </a:endParaRPr>
          </a:p>
          <a:p>
            <a:pPr lvl="2"/>
            <a:endParaRPr lang="es-ES" sz="1800" b="1" dirty="0">
              <a:latin typeface="Aptos" panose="02110004020202020204"/>
            </a:endParaRPr>
          </a:p>
          <a:p>
            <a:pPr lvl="2"/>
            <a:endParaRPr lang="es-ES" sz="1800" b="1" dirty="0">
              <a:latin typeface="Aptos" panose="02110004020202020204"/>
            </a:endParaRPr>
          </a:p>
          <a:p>
            <a:pPr lvl="2"/>
            <a:endParaRPr lang="es-ES" sz="1800" b="1" dirty="0">
              <a:latin typeface="Aptos" panose="02110004020202020204"/>
            </a:endParaRPr>
          </a:p>
          <a:p>
            <a:pPr lvl="2"/>
            <a:r>
              <a:rPr lang="es-ES" sz="2400" b="1" dirty="0" err="1">
                <a:latin typeface="Aptos" panose="02110004020202020204"/>
              </a:rPr>
              <a:t>Annex</a:t>
            </a:r>
            <a:r>
              <a:rPr lang="es-ES" sz="2400" b="1" dirty="0">
                <a:latin typeface="Aptos" panose="02110004020202020204"/>
              </a:rPr>
              <a:t> 10. Nou </a:t>
            </a:r>
            <a:r>
              <a:rPr lang="es-ES" sz="2400" b="1" dirty="0" err="1">
                <a:latin typeface="Aptos" panose="02110004020202020204"/>
              </a:rPr>
              <a:t>annex</a:t>
            </a:r>
            <a:r>
              <a:rPr lang="es-ES" sz="2400" b="1" dirty="0">
                <a:latin typeface="Aptos" panose="02110004020202020204"/>
              </a:rPr>
              <a:t> a publicar a la WEB.</a:t>
            </a:r>
          </a:p>
          <a:p>
            <a:pPr marL="385763" indent="-385763">
              <a:buFont typeface="+mj-lt"/>
              <a:buAutoNum type="arabicPeriod"/>
            </a:pPr>
            <a:endParaRPr lang="es-ES" sz="2100" b="1" dirty="0">
              <a:solidFill>
                <a:srgbClr val="C00000"/>
              </a:solidFill>
              <a:latin typeface="Aptos Display" panose="02110004020202020204"/>
            </a:endParaRPr>
          </a:p>
          <a:p>
            <a:pPr lvl="1">
              <a:lnSpc>
                <a:spcPct val="150000"/>
              </a:lnSpc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  <a:p>
            <a:pPr lvl="1">
              <a:lnSpc>
                <a:spcPct val="150000"/>
              </a:lnSpc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  <a:p>
            <a:pPr marL="600075" lvl="1" indent="-257175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  <a:p>
            <a:pPr marL="600075" lvl="1" indent="-257175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</p:txBody>
      </p:sp>
      <p:pic>
        <p:nvPicPr>
          <p:cNvPr id="4" name="Imatge 4">
            <a:extLst>
              <a:ext uri="{FF2B5EF4-FFF2-40B4-BE49-F238E27FC236}">
                <a16:creationId xmlns:a16="http://schemas.microsoft.com/office/drawing/2014/main" id="{63F8D874-F897-D386-0029-410B934FE6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748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D9C31-4A14-CFAA-34D1-81CA5CA87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672651D-E154-14F5-55E7-AC9DB422F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19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A8116F2-D9A3-AD0E-75E2-E7958ACE0D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2" name="Marcador de texto 4">
            <a:extLst>
              <a:ext uri="{FF2B5EF4-FFF2-40B4-BE49-F238E27FC236}">
                <a16:creationId xmlns:a16="http://schemas.microsoft.com/office/drawing/2014/main" id="{897425ED-89E9-7EED-7DF5-0150A23CCB1B}"/>
              </a:ext>
            </a:extLst>
          </p:cNvPr>
          <p:cNvSpPr txBox="1">
            <a:spLocks/>
          </p:cNvSpPr>
          <p:nvPr/>
        </p:nvSpPr>
        <p:spPr>
          <a:xfrm>
            <a:off x="526299" y="535324"/>
            <a:ext cx="8473943" cy="5216252"/>
          </a:xfrm>
          <a:prstGeom prst="rect">
            <a:avLst/>
          </a:prstGeom>
        </p:spPr>
        <p:txBody>
          <a:bodyPr lIns="68580" tIns="34290" rIns="68580" bIns="3429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100" b="1" noProof="0" dirty="0">
                <a:solidFill>
                  <a:srgbClr val="C00000"/>
                </a:solidFill>
                <a:latin typeface="Aptos Display" panose="02110004020202020204"/>
              </a:rPr>
              <a:t>MODIFICACIONS CONVOCATÒRIA 2026</a:t>
            </a:r>
          </a:p>
          <a:p>
            <a:r>
              <a:rPr lang="ca-ES" sz="1600" b="1" noProof="0" dirty="0"/>
              <a:t>Número de Projectes</a:t>
            </a:r>
            <a:endParaRPr lang="ca-ES" sz="1600" noProof="0" dirty="0"/>
          </a:p>
          <a:p>
            <a:pPr lvl="1"/>
            <a:r>
              <a:rPr lang="ca-ES" sz="1400" noProof="0" dirty="0"/>
              <a:t>Màxim </a:t>
            </a:r>
            <a:r>
              <a:rPr lang="ca-ES" sz="1400" b="1" noProof="0" dirty="0"/>
              <a:t>1 projecte per línia.</a:t>
            </a:r>
            <a:endParaRPr lang="ca-ES" sz="1400" noProof="0" dirty="0"/>
          </a:p>
          <a:p>
            <a:pPr lvl="1"/>
            <a:r>
              <a:rPr lang="ca-ES" sz="1400" noProof="0" dirty="0"/>
              <a:t>Màxim </a:t>
            </a:r>
            <a:r>
              <a:rPr lang="ca-ES" sz="1400" b="1" noProof="0" dirty="0"/>
              <a:t>2 línies per període / anualitat.</a:t>
            </a:r>
          </a:p>
          <a:p>
            <a:pPr lvl="1"/>
            <a:r>
              <a:rPr lang="ca-ES" sz="1400" b="1" noProof="0" dirty="0"/>
              <a:t>Projecte </a:t>
            </a:r>
            <a:r>
              <a:rPr lang="ca-ES" sz="1400" b="1" noProof="0" dirty="0" err="1"/>
              <a:t>col·laboratiu</a:t>
            </a:r>
            <a:r>
              <a:rPr lang="ca-ES" sz="1400" b="1" noProof="0" dirty="0"/>
              <a:t> addicional</a:t>
            </a:r>
            <a:r>
              <a:rPr lang="ca-ES" sz="1400" noProof="0" dirty="0"/>
              <a:t> (4.1, 4.2, 6.1).</a:t>
            </a:r>
          </a:p>
          <a:p>
            <a:pPr lvl="1"/>
            <a:r>
              <a:rPr lang="ca-ES" sz="1400" noProof="0" dirty="0"/>
              <a:t>Si se superen límits → prevalen </a:t>
            </a:r>
            <a:r>
              <a:rPr lang="ca-ES" sz="1400" b="1" noProof="0" dirty="0"/>
              <a:t>els darrers projectes registrats.</a:t>
            </a:r>
            <a:endParaRPr lang="ca-ES" sz="1400" noProof="0" dirty="0"/>
          </a:p>
          <a:p>
            <a:r>
              <a:rPr lang="ca-ES" sz="1600" b="1" noProof="0" dirty="0"/>
              <a:t>Requeriments tècnics</a:t>
            </a:r>
            <a:endParaRPr lang="ca-ES" sz="1600" noProof="0" dirty="0"/>
          </a:p>
          <a:p>
            <a:pPr lvl="1"/>
            <a:r>
              <a:rPr lang="ca-ES" sz="1400" noProof="0" dirty="0"/>
              <a:t>Equipament → </a:t>
            </a:r>
            <a:r>
              <a:rPr lang="ca-ES" sz="1400" b="1" noProof="0" dirty="0"/>
              <a:t>amortització obligatòria.</a:t>
            </a:r>
            <a:endParaRPr lang="ca-ES" sz="1400" noProof="0" dirty="0"/>
          </a:p>
          <a:p>
            <a:pPr lvl="1"/>
            <a:r>
              <a:rPr lang="ca-ES" sz="1400" b="1" noProof="0" dirty="0"/>
              <a:t>Estudis de viabilitat no elegibles. </a:t>
            </a:r>
            <a:r>
              <a:rPr lang="ca-ES" sz="1400" noProof="0" dirty="0"/>
              <a:t>Resultat necessari </a:t>
            </a:r>
            <a:r>
              <a:rPr lang="ca-ES" sz="1400" b="1" noProof="0" dirty="0"/>
              <a:t>bé / servei innovador.</a:t>
            </a:r>
            <a:endParaRPr lang="ca-ES" sz="1400" noProof="0" dirty="0"/>
          </a:p>
          <a:p>
            <a:pPr lvl="1"/>
            <a:r>
              <a:rPr lang="ca-ES" sz="1400" noProof="0" dirty="0"/>
              <a:t>Despeses de gestió limitades al </a:t>
            </a:r>
            <a:r>
              <a:rPr lang="ca-ES" sz="1400" b="1" noProof="0" dirty="0"/>
              <a:t>7 %.</a:t>
            </a:r>
            <a:endParaRPr lang="ca-ES" sz="1400" noProof="0" dirty="0"/>
          </a:p>
          <a:p>
            <a:r>
              <a:rPr lang="ca-ES" sz="1400" b="1" noProof="0" dirty="0">
                <a:latin typeface="Noto Sans" panose="020B0502040504020204" pitchFamily="34" charset="0"/>
                <a:ea typeface="Noto Sans" panose="020B0502040504020204" pitchFamily="34" charset="0"/>
              </a:rPr>
              <a:t>Entorns immersius Línia 4.2</a:t>
            </a:r>
          </a:p>
          <a:p>
            <a:r>
              <a:rPr lang="ca-ES" sz="1400" noProof="0" dirty="0">
                <a:latin typeface="Noto Sans" panose="020B0502040504020204" pitchFamily="34" charset="0"/>
                <a:ea typeface="Noto Sans" panose="020B0502040504020204" pitchFamily="34" charset="0"/>
              </a:rPr>
              <a:t>          D</a:t>
            </a:r>
            <a:r>
              <a:rPr lang="ca-ES" sz="1400" b="1" noProof="0" dirty="0">
                <a:latin typeface="Noto Sans" panose="020B0502040504020204" pitchFamily="34" charset="0"/>
                <a:ea typeface="Noto Sans" panose="020B0502040504020204" pitchFamily="34" charset="0"/>
              </a:rPr>
              <a:t>espeses internes permeses i 100% subcontractació.</a:t>
            </a:r>
            <a:endParaRPr lang="ca-ES" sz="1400" noProof="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r>
              <a:rPr lang="ca-ES" sz="1400" b="1" noProof="0" dirty="0">
                <a:latin typeface="Noto Sans" panose="020B0502040504020204" pitchFamily="34" charset="0"/>
                <a:ea typeface="Noto Sans" panose="020B0502040504020204" pitchFamily="34" charset="0"/>
              </a:rPr>
              <a:t>Terminis</a:t>
            </a:r>
            <a:endParaRPr lang="ca-ES" sz="1400" noProof="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r>
              <a:rPr lang="ca-ES" sz="1400" noProof="0" dirty="0">
                <a:latin typeface="Noto Sans" panose="020B0502040504020204" pitchFamily="34" charset="0"/>
                <a:ea typeface="Noto Sans" panose="020B0502040504020204" pitchFamily="34" charset="0"/>
              </a:rPr>
              <a:t>          Modificació de finestres </a:t>
            </a:r>
            <a:r>
              <a:rPr lang="ca-ES" sz="1400" b="1" noProof="0" dirty="0">
                <a:latin typeface="Noto Sans" panose="020B0502040504020204" pitchFamily="34" charset="0"/>
                <a:ea typeface="Noto Sans" panose="020B0502040504020204" pitchFamily="34" charset="0"/>
              </a:rPr>
              <a:t>2026 i 2027.</a:t>
            </a:r>
            <a:endParaRPr lang="ca-ES" sz="1400" noProof="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r>
              <a:rPr lang="ca-ES" sz="1400" b="1" noProof="0" dirty="0">
                <a:latin typeface="Noto Sans" panose="020B0502040504020204" pitchFamily="34" charset="0"/>
                <a:ea typeface="Noto Sans" panose="020B0502040504020204" pitchFamily="34" charset="0"/>
              </a:rPr>
              <a:t>Avaluació</a:t>
            </a:r>
            <a:endParaRPr lang="ca-ES" sz="1400" noProof="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>
              <a:spcBef>
                <a:spcPts val="600"/>
              </a:spcBef>
            </a:pPr>
            <a:r>
              <a:rPr lang="ca-ES" sz="1400" noProof="0" dirty="0">
                <a:latin typeface="Noto Sans" panose="020B0502040504020204" pitchFamily="34" charset="0"/>
                <a:ea typeface="Noto Sans" panose="020B0502040504020204" pitchFamily="34" charset="0"/>
              </a:rPr>
              <a:t>           Esmenes que afectin la valoració tècnica en CC → </a:t>
            </a:r>
            <a:r>
              <a:rPr lang="ca-ES" sz="1400" b="1" noProof="0" dirty="0">
                <a:latin typeface="Noto Sans" panose="020B0502040504020204" pitchFamily="34" charset="0"/>
                <a:ea typeface="Noto Sans" panose="020B0502040504020204" pitchFamily="34" charset="0"/>
              </a:rPr>
              <a:t>exclusió</a:t>
            </a:r>
            <a:r>
              <a:rPr lang="ca-ES" sz="1400" b="1" noProof="0">
                <a:latin typeface="Noto Sans" panose="020B0502040504020204" pitchFamily="34" charset="0"/>
                <a:ea typeface="Noto Sans" panose="020B0502040504020204" pitchFamily="34" charset="0"/>
              </a:rPr>
              <a:t>. </a:t>
            </a:r>
            <a:endParaRPr lang="ca-ES" sz="1400" b="1" noProof="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>
              <a:spcBef>
                <a:spcPts val="600"/>
              </a:spcBef>
            </a:pPr>
            <a:r>
              <a:rPr lang="ca-ES" sz="1400" noProof="0" dirty="0">
                <a:latin typeface="Noto Sans" panose="020B0502040504020204" pitchFamily="34" charset="0"/>
                <a:ea typeface="Noto Sans" panose="020B0502040504020204" pitchFamily="34" charset="0"/>
              </a:rPr>
              <a:t>           Reordenació de línies: OE </a:t>
            </a:r>
            <a:r>
              <a:rPr lang="ca-ES" sz="1400" noProof="0" dirty="0" err="1">
                <a:latin typeface="Noto Sans" panose="020B0502040504020204" pitchFamily="34" charset="0"/>
                <a:ea typeface="Noto Sans" panose="020B0502040504020204" pitchFamily="34" charset="0"/>
              </a:rPr>
              <a:t>vs</a:t>
            </a:r>
            <a:r>
              <a:rPr lang="ca-ES" sz="1400" noProof="0" dirty="0">
                <a:latin typeface="Noto Sans" panose="020B0502040504020204" pitchFamily="34" charset="0"/>
                <a:ea typeface="Noto Sans" panose="020B0502040504020204" pitchFamily="34" charset="0"/>
              </a:rPr>
              <a:t> CC. Agilització administrativa.</a:t>
            </a:r>
          </a:p>
          <a:p>
            <a:pPr>
              <a:spcBef>
                <a:spcPts val="600"/>
              </a:spcBef>
            </a:pPr>
            <a:r>
              <a:rPr lang="ca-ES" sz="1400" dirty="0">
                <a:latin typeface="Noto Sans" panose="020B0502040504020204" pitchFamily="34" charset="0"/>
                <a:ea typeface="Noto Sans" panose="020B0502040504020204" pitchFamily="34" charset="0"/>
              </a:rPr>
              <a:t>           Publicació dels criteris en annex 10. Augment transparència.</a:t>
            </a:r>
            <a:endParaRPr lang="ca-ES" sz="1400" noProof="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lvl="2"/>
            <a:endParaRPr lang="es-ES" sz="1800" b="1" dirty="0">
              <a:latin typeface="Aptos" panose="02110004020202020204"/>
            </a:endParaRPr>
          </a:p>
          <a:p>
            <a:pPr marL="385763" indent="-385763">
              <a:buFont typeface="+mj-lt"/>
              <a:buAutoNum type="arabicPeriod"/>
            </a:pPr>
            <a:endParaRPr lang="es-ES" sz="2100" b="1" dirty="0">
              <a:solidFill>
                <a:srgbClr val="C00000"/>
              </a:solidFill>
              <a:latin typeface="Aptos Display" panose="02110004020202020204"/>
            </a:endParaRPr>
          </a:p>
          <a:p>
            <a:pPr lvl="1">
              <a:lnSpc>
                <a:spcPct val="150000"/>
              </a:lnSpc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  <a:p>
            <a:pPr lvl="1">
              <a:lnSpc>
                <a:spcPct val="150000"/>
              </a:lnSpc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  <a:p>
            <a:pPr marL="600075" lvl="1" indent="-257175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  <a:p>
            <a:pPr marL="600075" lvl="1" indent="-257175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s-ES" sz="1200" b="1" dirty="0">
              <a:solidFill>
                <a:prstClr val="black"/>
              </a:solidFill>
              <a:latin typeface="Noto Sans SemiBold"/>
            </a:endParaRPr>
          </a:p>
        </p:txBody>
      </p:sp>
      <p:pic>
        <p:nvPicPr>
          <p:cNvPr id="4" name="Imatge 4">
            <a:extLst>
              <a:ext uri="{FF2B5EF4-FFF2-40B4-BE49-F238E27FC236}">
                <a16:creationId xmlns:a16="http://schemas.microsoft.com/office/drawing/2014/main" id="{D2C383E3-F181-1529-5E4E-19C5704B941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85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9C3A2-03AF-472D-D764-596CEA5B5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6A0DC5A-396B-76D3-4848-E8DC77F7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2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401E690-E398-9A0B-E41C-4802EDC14A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0DF9D531-EA51-D642-947A-145E4C86D4C7}"/>
              </a:ext>
            </a:extLst>
          </p:cNvPr>
          <p:cNvSpPr txBox="1">
            <a:spLocks/>
          </p:cNvSpPr>
          <p:nvPr/>
        </p:nvSpPr>
        <p:spPr>
          <a:xfrm>
            <a:off x="374903" y="344994"/>
            <a:ext cx="8101585" cy="530962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>
                <a:solidFill>
                  <a:srgbClr val="C00000"/>
                </a:solidFill>
              </a:rPr>
              <a:t>BENEFICIARIS</a:t>
            </a:r>
          </a:p>
          <a:p>
            <a:pPr>
              <a:lnSpc>
                <a:spcPct val="150000"/>
              </a:lnSpc>
            </a:pPr>
            <a:endParaRPr lang="ca-ES" b="1" noProof="0" dirty="0">
              <a:ea typeface="+mj-lt"/>
              <a:cs typeface="+mj-lt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b="1" noProof="0" dirty="0">
                <a:ea typeface="+mj-lt"/>
                <a:cs typeface="+mj-lt"/>
              </a:rPr>
              <a:t>PIMES</a:t>
            </a:r>
            <a:r>
              <a:rPr lang="ca-ES" sz="1800" b="1" noProof="0" dirty="0">
                <a:ea typeface="+mj-lt"/>
                <a:cs typeface="+mj-lt"/>
              </a:rPr>
              <a:t> </a:t>
            </a:r>
            <a:r>
              <a:rPr lang="ca-ES" sz="1800" noProof="0" dirty="0">
                <a:latin typeface="Noto Sans"/>
                <a:ea typeface="+mj-lt"/>
                <a:cs typeface="+mj-lt"/>
              </a:rPr>
              <a:t>amb domicili fiscal i centre de treball a Illes Balears </a:t>
            </a:r>
            <a:r>
              <a:rPr lang="ca-ES" sz="1800" dirty="0">
                <a:latin typeface="Noto Sans"/>
                <a:ea typeface="+mj-lt"/>
                <a:cs typeface="+mj-lt"/>
              </a:rPr>
              <a:t>tots els </a:t>
            </a:r>
            <a:r>
              <a:rPr lang="ca-ES" sz="1800" noProof="0" dirty="0">
                <a:latin typeface="Noto Sans"/>
                <a:ea typeface="+mj-lt"/>
                <a:cs typeface="+mj-lt"/>
              </a:rPr>
              <a:t>programes.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b="1" dirty="0">
                <a:latin typeface="Noto Sans"/>
                <a:ea typeface="+mj-lt"/>
                <a:cs typeface="+mj-lt"/>
              </a:rPr>
              <a:t>Empreses i els centres de recerca o de formació públics o privats, </a:t>
            </a:r>
            <a:r>
              <a:rPr lang="ca-ES" dirty="0">
                <a:latin typeface="Noto Sans"/>
                <a:ea typeface="+mj-lt"/>
                <a:cs typeface="+mj-lt"/>
              </a:rPr>
              <a:t>programa II.</a:t>
            </a:r>
            <a:endParaRPr lang="ca-ES" dirty="0">
              <a:latin typeface="Noto Sans"/>
              <a:ea typeface="Noto Sans"/>
              <a:cs typeface="Noto Sa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b="1" dirty="0">
                <a:latin typeface="Noto Sans"/>
                <a:ea typeface="+mj-lt"/>
                <a:cs typeface="+mj-lt"/>
              </a:rPr>
              <a:t>Col·legis professionals </a:t>
            </a:r>
            <a:r>
              <a:rPr lang="ca-ES" dirty="0">
                <a:latin typeface="Noto Sans"/>
                <a:ea typeface="+mj-lt"/>
                <a:cs typeface="+mj-lt"/>
              </a:rPr>
              <a:t>amb seu a les Illes programa V.</a:t>
            </a:r>
            <a:endParaRPr lang="ca-ES" b="1" dirty="0">
              <a:latin typeface="Noto Sans"/>
              <a:ea typeface="Noto Sans"/>
              <a:cs typeface="Noto Sa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b="1" dirty="0">
                <a:latin typeface="Noto Sans"/>
                <a:ea typeface="Noto Sans"/>
                <a:cs typeface="Noto Sans"/>
              </a:rPr>
              <a:t>AEI</a:t>
            </a:r>
            <a:r>
              <a:rPr lang="ca-ES" dirty="0">
                <a:latin typeface="Noto Sans"/>
                <a:ea typeface="Noto Sans"/>
                <a:cs typeface="Noto Sans"/>
              </a:rPr>
              <a:t> inscrites en el Registre d’agrupacions empresarials innovadores de les Illes Balears, programes V i VI.</a:t>
            </a:r>
          </a:p>
          <a:p>
            <a:pPr>
              <a:lnSpc>
                <a:spcPct val="150000"/>
              </a:lnSpc>
            </a:pPr>
            <a:endParaRPr lang="ca-ES" noProof="0" dirty="0">
              <a:latin typeface="Noto Sans"/>
              <a:ea typeface="Noto Sans"/>
              <a:cs typeface="Noto Sans"/>
            </a:endParaRPr>
          </a:p>
          <a:p>
            <a:pPr marL="800100" lvl="1" indent="-342900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s-ES" sz="1600" b="1" dirty="0">
              <a:latin typeface="Noto Sans SemiBold"/>
            </a:endParaRPr>
          </a:p>
        </p:txBody>
      </p:sp>
      <p:pic>
        <p:nvPicPr>
          <p:cNvPr id="3" name="Imatge 4">
            <a:extLst>
              <a:ext uri="{FF2B5EF4-FFF2-40B4-BE49-F238E27FC236}">
                <a16:creationId xmlns:a16="http://schemas.microsoft.com/office/drawing/2014/main" id="{FC6B849C-E6BD-7BD1-0952-A39AB3A6FA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416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tge 4">
            <a:extLst>
              <a:ext uri="{FF2B5EF4-FFF2-40B4-BE49-F238E27FC236}">
                <a16:creationId xmlns:a16="http://schemas.microsoft.com/office/drawing/2014/main" id="{A406F120-BF88-DB9F-C822-E137118E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0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D1F3C-4998-4D51-9815-03F0BC775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020FB9C-CADA-2772-13F3-054ECA16B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3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9E160C3-29B8-1604-4AA6-BA983C3A3F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F2F9B873-68F0-BD5E-7964-02C31F7E16F4}"/>
              </a:ext>
            </a:extLst>
          </p:cNvPr>
          <p:cNvSpPr txBox="1">
            <a:spLocks/>
          </p:cNvSpPr>
          <p:nvPr/>
        </p:nvSpPr>
        <p:spPr>
          <a:xfrm>
            <a:off x="420623" y="344994"/>
            <a:ext cx="8553885" cy="548335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>
                <a:solidFill>
                  <a:srgbClr val="C00000"/>
                </a:solidFill>
              </a:rPr>
              <a:t>PROGRAMES I LÍNIES</a:t>
            </a:r>
          </a:p>
          <a:p>
            <a:r>
              <a:rPr lang="ca-ES" sz="1600" b="1" noProof="0" dirty="0"/>
              <a:t>a. Programa I. Millora de la capacitat d'innovació de les pimes (Ordre d’Entrada)</a:t>
            </a:r>
          </a:p>
          <a:p>
            <a:r>
              <a:rPr lang="ca-ES" sz="1600" noProof="0" dirty="0"/>
              <a:t>	Línia 1.1: Certificació de projectes d'R+D+I</a:t>
            </a:r>
          </a:p>
          <a:p>
            <a:r>
              <a:rPr lang="ca-ES" sz="1600" noProof="0" dirty="0"/>
              <a:t>	Línia 1.2: Serveis de suport a la innovació</a:t>
            </a:r>
          </a:p>
          <a:p>
            <a:r>
              <a:rPr lang="ca-ES" sz="1600" b="1" noProof="0" dirty="0"/>
              <a:t>b. Programa II. Creació d'agrupacions empresarials innovadores (AEI)  (Concurrència Competitiva)</a:t>
            </a:r>
          </a:p>
          <a:p>
            <a:r>
              <a:rPr lang="ca-ES" sz="1600" noProof="0" dirty="0"/>
              <a:t>	Línia 2.1: Creació d'agrupacions empresarials innovadores (AEI)</a:t>
            </a:r>
          </a:p>
          <a:p>
            <a:r>
              <a:rPr lang="ca-ES" sz="1600" b="1" noProof="0" dirty="0"/>
              <a:t>c. Programa III. Digitalització per a les pimes (OE)</a:t>
            </a:r>
          </a:p>
          <a:p>
            <a:r>
              <a:rPr lang="ca-ES" sz="1600" noProof="0" dirty="0"/>
              <a:t>	Línia 3.1: Digitalització en la gestió empresarial i màrqueting digital</a:t>
            </a:r>
          </a:p>
          <a:p>
            <a:r>
              <a:rPr lang="ca-ES" sz="1600" b="1" noProof="0" dirty="0"/>
              <a:t>d. Programa IV. Acceleració i innovació oberta</a:t>
            </a:r>
          </a:p>
          <a:p>
            <a:r>
              <a:rPr lang="ca-ES" sz="1600" noProof="0" dirty="0"/>
              <a:t>	Línia 4.1: Pimes amb iniciatives disruptives (CC)</a:t>
            </a:r>
          </a:p>
          <a:p>
            <a:r>
              <a:rPr lang="ca-ES" sz="1600" noProof="0" dirty="0"/>
              <a:t>	Línia 4.2: Serveis de suport a pimes especialitzades en entorns immersius (OE)</a:t>
            </a:r>
          </a:p>
          <a:p>
            <a:r>
              <a:rPr lang="ca-ES" sz="1600" b="1" noProof="0" dirty="0"/>
              <a:t>e. Programa V. Organització d'esdeveniments relacionats amb la innovació (OE)</a:t>
            </a:r>
          </a:p>
          <a:p>
            <a:r>
              <a:rPr lang="ca-ES" sz="1600" noProof="0" dirty="0"/>
              <a:t>	Línia 5.1: Organització d'esdeveniments</a:t>
            </a:r>
          </a:p>
          <a:p>
            <a:r>
              <a:rPr lang="ca-ES" sz="1600" b="1" noProof="0" dirty="0"/>
              <a:t>f. Programa VI. Inversió en innovació (CC)</a:t>
            </a:r>
          </a:p>
          <a:p>
            <a:r>
              <a:rPr lang="ca-ES" sz="1600" noProof="0" dirty="0"/>
              <a:t>	Línia 6.1: Projectes d'innovació</a:t>
            </a:r>
            <a:endParaRPr lang="ca-ES" sz="1600" b="1" noProof="0" dirty="0">
              <a:latin typeface="Noto Sans SemiBold"/>
            </a:endParaRPr>
          </a:p>
          <a:p>
            <a:pPr lvl="1">
              <a:lnSpc>
                <a:spcPct val="150000"/>
              </a:lnSpc>
            </a:pPr>
            <a:endParaRPr lang="es-ES" sz="1600" b="1" dirty="0">
              <a:latin typeface="Noto Sans SemiBold"/>
            </a:endParaRPr>
          </a:p>
          <a:p>
            <a:pPr marL="800100" lvl="1" indent="-342900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s-ES" sz="1600" b="1" dirty="0">
              <a:latin typeface="Noto Sans SemiBold"/>
            </a:endParaRPr>
          </a:p>
          <a:p>
            <a:pPr marL="800100" lvl="1" indent="-342900">
              <a:lnSpc>
                <a:spcPct val="150000"/>
              </a:lnSpc>
              <a:buFont typeface="Courier New" panose="020B0604020202020204" pitchFamily="34" charset="0"/>
              <a:buChar char="o"/>
            </a:pPr>
            <a:endParaRPr lang="es-ES" sz="1600" b="1" dirty="0">
              <a:latin typeface="Noto Sans SemiBold"/>
            </a:endParaRPr>
          </a:p>
        </p:txBody>
      </p:sp>
      <p:pic>
        <p:nvPicPr>
          <p:cNvPr id="3" name="Imatge 4">
            <a:extLst>
              <a:ext uri="{FF2B5EF4-FFF2-40B4-BE49-F238E27FC236}">
                <a16:creationId xmlns:a16="http://schemas.microsoft.com/office/drawing/2014/main" id="{24700D55-DF15-FA6F-21FC-7740B45097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025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3BA17-9D0C-D988-ABDB-E36273534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B08B22F-5626-B3FB-5F51-6E6DECD30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4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AF9BCE1-0209-480F-DA9A-178B5FFF18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4364D8F3-6CD2-A2B8-CB79-1A62AEFC277C}"/>
              </a:ext>
            </a:extLst>
          </p:cNvPr>
          <p:cNvSpPr txBox="1">
            <a:spLocks/>
          </p:cNvSpPr>
          <p:nvPr/>
        </p:nvSpPr>
        <p:spPr>
          <a:xfrm>
            <a:off x="297517" y="582738"/>
            <a:ext cx="8252123" cy="491643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>
                <a:solidFill>
                  <a:srgbClr val="C00000"/>
                </a:solidFill>
              </a:rPr>
              <a:t>MODALITATS DE PARTICIPACIÓ</a:t>
            </a:r>
          </a:p>
          <a:p>
            <a:pPr marL="342900" indent="-342900">
              <a:lnSpc>
                <a:spcPct val="150000"/>
              </a:lnSpc>
              <a:buChar char="•"/>
            </a:pPr>
            <a:endParaRPr lang="es-ES" sz="1600" b="1" dirty="0">
              <a:latin typeface="Arial" panose="020B0604020202020204" pitchFamily="34" charset="0"/>
              <a:ea typeface="+mj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ca-ES" sz="1600" b="1" noProof="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Participació individual</a:t>
            </a: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ca-ES" sz="1600" b="1" i="0" u="none" strike="noStrike" baseline="0" noProof="0" dirty="0">
                <a:latin typeface="Arial"/>
                <a:cs typeface="Arial"/>
              </a:rPr>
              <a:t>Participació en cooperació</a:t>
            </a:r>
            <a:endParaRPr lang="ca-ES" sz="1600" b="0" i="0" u="none" strike="noStrike" baseline="0" noProof="0" dirty="0">
              <a:latin typeface="Arial"/>
              <a:cs typeface="Arial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1600" noProof="0" dirty="0">
                <a:latin typeface="Arial" panose="020B0604020202020204" pitchFamily="34" charset="0"/>
              </a:rPr>
              <a:t>Programes II, IV i VI.</a:t>
            </a:r>
          </a:p>
          <a:p>
            <a:pPr marL="800100" lvl="1" indent="-342900">
              <a:lnSpc>
                <a:spcPct val="150000"/>
              </a:lnSpc>
              <a:buChar char="•"/>
            </a:pPr>
            <a:r>
              <a:rPr lang="ca-ES" sz="1600" i="0" strike="noStrike" baseline="0" noProof="0" dirty="0">
                <a:latin typeface="Arial"/>
                <a:ea typeface="Noto Sans"/>
                <a:cs typeface="Arial"/>
              </a:rPr>
              <a:t>Cap entitat amb més del 70 % de les despeses. I</a:t>
            </a:r>
            <a:r>
              <a:rPr lang="ca-ES" sz="1600" i="0" strike="noStrike" baseline="0" noProof="0" dirty="0">
                <a:latin typeface="Arial" panose="020B0604020202020204" pitchFamily="34" charset="0"/>
              </a:rPr>
              <a:t>ntensitats d’ajut determinades per a cada beneficiari. </a:t>
            </a:r>
          </a:p>
          <a:p>
            <a:pPr marL="800100" lvl="1" indent="-342900">
              <a:lnSpc>
                <a:spcPct val="150000"/>
              </a:lnSpc>
              <a:buChar char="•"/>
            </a:pPr>
            <a:r>
              <a:rPr lang="ca-ES" sz="1600" noProof="0" dirty="0">
                <a:latin typeface="Arial" panose="020B0604020202020204" pitchFamily="34" charset="0"/>
              </a:rPr>
              <a:t>Cooperació en Innovació. </a:t>
            </a:r>
            <a:r>
              <a:rPr lang="ca-ES" sz="1600" i="0" strike="noStrike" baseline="0" noProof="0" dirty="0">
                <a:latin typeface="Arial" panose="020B0604020202020204" pitchFamily="34" charset="0"/>
              </a:rPr>
              <a:t>No col·laboracions funcionals.</a:t>
            </a:r>
          </a:p>
          <a:p>
            <a:pPr marL="800100" lvl="1" indent="-342900">
              <a:lnSpc>
                <a:spcPct val="150000"/>
              </a:lnSpc>
              <a:buChar char="•"/>
            </a:pPr>
            <a:r>
              <a:rPr lang="ca-ES" sz="1600" noProof="0" dirty="0">
                <a:latin typeface="Arial" panose="020B0604020202020204" pitchFamily="34" charset="0"/>
              </a:rPr>
              <a:t>Se  podrà presentar projecte addicional a les línies 4.1, 4.2 i 6.1.</a:t>
            </a:r>
          </a:p>
          <a:p>
            <a:pPr marL="800100" lvl="1" indent="-342900">
              <a:lnSpc>
                <a:spcPct val="150000"/>
              </a:lnSpc>
              <a:buChar char="•"/>
            </a:pPr>
            <a:endParaRPr lang="es-ES" sz="1600" b="0" i="0" u="none" strike="noStrike" baseline="0" dirty="0">
              <a:latin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Char char="•"/>
            </a:pPr>
            <a:endParaRPr lang="es-ES" dirty="0">
              <a:ea typeface="+mj-lt"/>
              <a:cs typeface="+mj-lt"/>
            </a:endParaRPr>
          </a:p>
          <a:p>
            <a:endParaRPr lang="es-ES" dirty="0"/>
          </a:p>
        </p:txBody>
      </p:sp>
      <p:pic>
        <p:nvPicPr>
          <p:cNvPr id="3" name="Imatge 4">
            <a:extLst>
              <a:ext uri="{FF2B5EF4-FFF2-40B4-BE49-F238E27FC236}">
                <a16:creationId xmlns:a16="http://schemas.microsoft.com/office/drawing/2014/main" id="{B84E630D-DB62-CCB6-E67B-82E6DD6261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123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0198-97B6-56C9-5F2B-EF53528B3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475265A-5611-C998-DE98-808AB297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5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80C5BE7-EC18-120C-B22D-CBE9E57AE8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F81AAC9B-7211-5202-8FB6-7C566273F28A}"/>
              </a:ext>
            </a:extLst>
          </p:cNvPr>
          <p:cNvSpPr txBox="1">
            <a:spLocks/>
          </p:cNvSpPr>
          <p:nvPr/>
        </p:nvSpPr>
        <p:spPr>
          <a:xfrm>
            <a:off x="365759" y="535324"/>
            <a:ext cx="8449057" cy="491643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>
                <a:solidFill>
                  <a:srgbClr val="C00000"/>
                </a:solidFill>
              </a:rPr>
              <a:t>SUBCONTRACTACIONS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800" b="0" i="0" u="none" strike="noStrike" baseline="0" noProof="0" dirty="0">
                <a:latin typeface="Arial" panose="020B0604020202020204" pitchFamily="34" charset="0"/>
              </a:rPr>
              <a:t>Assistències tècniques i consultories</a:t>
            </a:r>
            <a:r>
              <a:rPr lang="ca-ES" sz="1800" noProof="0" dirty="0">
                <a:latin typeface="Arial" panose="020B0604020202020204" pitchFamily="34" charset="0"/>
              </a:rPr>
              <a:t>.</a:t>
            </a:r>
            <a:r>
              <a:rPr lang="ca-ES" sz="1800" b="0" i="0" u="none" strike="noStrike" baseline="0" noProof="0" dirty="0">
                <a:latin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1800" b="0" i="0" u="none" strike="noStrike" baseline="0" noProof="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800" b="0" i="0" u="none" strike="noStrike" baseline="0" noProof="0" dirty="0">
                <a:latin typeface="Arial" panose="020B0604020202020204" pitchFamily="34" charset="0"/>
              </a:rPr>
              <a:t>N</a:t>
            </a:r>
            <a:r>
              <a:rPr lang="ca-ES" sz="1800" b="0" i="0" u="sng" strike="noStrike" baseline="0" noProof="0" dirty="0">
                <a:latin typeface="Arial" panose="020B0604020202020204" pitchFamily="34" charset="0"/>
              </a:rPr>
              <a:t>o superior al 50 % </a:t>
            </a:r>
            <a:r>
              <a:rPr lang="ca-ES" sz="1800" b="0" i="0" u="none" strike="noStrike" baseline="0" noProof="0" dirty="0">
                <a:latin typeface="Arial" panose="020B0604020202020204" pitchFamily="34" charset="0"/>
              </a:rPr>
              <a:t>del pressupost total. Amb l’excepció dels programes I, III, i Línia 4.2 que permeten una subcontractació de fins al 100 %.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18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800" dirty="0">
                <a:latin typeface="Arial" panose="020B0604020202020204" pitchFamily="34" charset="0"/>
              </a:rPr>
              <a:t>Actuacions a les Illes Balears.</a:t>
            </a:r>
            <a:endParaRPr lang="ca-ES" sz="1800" b="0" i="0" u="none" strike="noStrike" baseline="0" noProof="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1800" noProof="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800" b="0" i="0" u="none" strike="noStrike" baseline="0" noProof="0" dirty="0">
                <a:latin typeface="Arial" panose="020B0604020202020204" pitchFamily="34" charset="0"/>
              </a:rPr>
              <a:t>No es pot subcontractar amb les mateixes entitats que formen part del projecte ni amb beneficiaris d’altres projectes.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1800" noProof="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800" b="0" i="0" u="none" strike="noStrike" baseline="0" noProof="0" dirty="0">
                <a:latin typeface="Arial" panose="020B0604020202020204" pitchFamily="34" charset="0"/>
              </a:rPr>
              <a:t>Quan la subcontractació excedeixi del 20 % de l’import d’un ajut superior a 60.000 euros, les parts han de formalitzar un contracte per escrit autoritzat prèviament per l’òrgan que concedeix l’ajut.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b="0" i="0" u="none" strike="noStrike" baseline="0" dirty="0">
              <a:latin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Char char="•"/>
            </a:pPr>
            <a:endParaRPr lang="es-ES" dirty="0">
              <a:ea typeface="+mj-lt"/>
              <a:cs typeface="+mj-lt"/>
            </a:endParaRPr>
          </a:p>
          <a:p>
            <a:endParaRPr lang="es-ES" dirty="0"/>
          </a:p>
        </p:txBody>
      </p:sp>
      <p:pic>
        <p:nvPicPr>
          <p:cNvPr id="3" name="Imatge 4">
            <a:extLst>
              <a:ext uri="{FF2B5EF4-FFF2-40B4-BE49-F238E27FC236}">
                <a16:creationId xmlns:a16="http://schemas.microsoft.com/office/drawing/2014/main" id="{3424721C-7454-233D-06FA-5A67ED197A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283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F09B8-D317-B6C4-81BC-25836A3FD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6A929B9-E8E9-0E21-E5BC-B144D0CF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6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65C5E1-BBD1-C4A8-3CCD-71591CDA66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4D07F70D-6018-0C4A-50F5-0B60143923C8}"/>
              </a:ext>
            </a:extLst>
          </p:cNvPr>
          <p:cNvSpPr txBox="1">
            <a:spLocks/>
          </p:cNvSpPr>
          <p:nvPr/>
        </p:nvSpPr>
        <p:spPr>
          <a:xfrm>
            <a:off x="297517" y="582738"/>
            <a:ext cx="8850728" cy="491643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>
                <a:solidFill>
                  <a:srgbClr val="C00000"/>
                </a:solidFill>
              </a:rPr>
              <a:t>TERMINIS DE PRESENTACIÓ DE SOL·LICITUDS</a:t>
            </a:r>
          </a:p>
          <a:p>
            <a:pPr>
              <a:lnSpc>
                <a:spcPct val="150000"/>
              </a:lnSpc>
            </a:pPr>
            <a:endParaRPr lang="es-ES" b="1" dirty="0">
              <a:ea typeface="+mj-lt"/>
              <a:cs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noProof="0" dirty="0"/>
              <a:t>Convocatòria 2026: del 16 de març de 2026 al 17 d’abril de 2026.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noProof="0" dirty="0"/>
              <a:t>Convocatòria 2027: de l’1 de desembre de 2026 al 5 de gener de 2027.</a:t>
            </a:r>
          </a:p>
        </p:txBody>
      </p:sp>
      <p:pic>
        <p:nvPicPr>
          <p:cNvPr id="3" name="Imatge 4">
            <a:extLst>
              <a:ext uri="{FF2B5EF4-FFF2-40B4-BE49-F238E27FC236}">
                <a16:creationId xmlns:a16="http://schemas.microsoft.com/office/drawing/2014/main" id="{15510991-4BE6-7C1C-0902-AF05A06FF4B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87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217B8-1880-BF59-6E81-BA5B63ADA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5204B27-0C39-2892-EA51-604ADE93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7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DA74D67-C622-6F01-3508-24FD5FFD0B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B8E9313C-8F1C-867A-23CE-215395A5B8B0}"/>
              </a:ext>
            </a:extLst>
          </p:cNvPr>
          <p:cNvSpPr txBox="1">
            <a:spLocks/>
          </p:cNvSpPr>
          <p:nvPr/>
        </p:nvSpPr>
        <p:spPr>
          <a:xfrm>
            <a:off x="298407" y="935734"/>
            <a:ext cx="8599595" cy="489669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>
                <a:solidFill>
                  <a:srgbClr val="C00000"/>
                </a:solidFill>
              </a:rPr>
              <a:t>ANNEX II: </a:t>
            </a:r>
            <a:r>
              <a:rPr lang="es-ES" sz="2800" b="1" dirty="0" err="1">
                <a:solidFill>
                  <a:srgbClr val="C00000"/>
                </a:solidFill>
              </a:rPr>
              <a:t>Línies</a:t>
            </a:r>
            <a:r>
              <a:rPr lang="es-ES" sz="2800" b="1" dirty="0">
                <a:solidFill>
                  <a:srgbClr val="C00000"/>
                </a:solidFill>
              </a:rPr>
              <a:t> 1,2,3,4,5</a:t>
            </a:r>
          </a:p>
          <a:p>
            <a:pPr algn="l"/>
            <a:r>
              <a:rPr lang="es-ES" sz="14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S’ajusten</a:t>
            </a:r>
            <a:r>
              <a:rPr lang="es-ES" sz="1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s-ES" sz="1400" b="1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Reglament</a:t>
            </a:r>
            <a:r>
              <a:rPr lang="es-ES" sz="14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(UE) núm. 2023/2831 </a:t>
            </a:r>
            <a:r>
              <a:rPr lang="es-ES" sz="1400" b="1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de minimis.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Queden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fora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d’aquests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programes, entre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d’altres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els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ajuts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següents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Empreses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que operen en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els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sectors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de la pesca i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l’aqüicultura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Empreses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dedicades a la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producció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primària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dels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productes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agrícoles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Empreses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que operen en el sector de la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transformació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comercialització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productes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agrícolas.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17161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171616"/>
              </a:solidFill>
              <a:effectLst/>
              <a:uLnTx/>
              <a:uFillTx/>
              <a:latin typeface="Noto Sans" panose="020B0502040504020204" pitchFamily="34" charset="0"/>
              <a:ea typeface="Noto Sans" panose="020B0502040504020204" pitchFamily="34" charset="0"/>
              <a:cs typeface="+mn-cs"/>
            </a:endParaRPr>
          </a:p>
          <a:p>
            <a:r>
              <a:rPr lang="es-ES" sz="2800" b="1" dirty="0">
                <a:solidFill>
                  <a:srgbClr val="C00000"/>
                </a:solidFill>
              </a:rPr>
              <a:t>ANNEX III: </a:t>
            </a:r>
            <a:r>
              <a:rPr lang="es-ES" sz="2800" b="1" dirty="0" err="1">
                <a:solidFill>
                  <a:srgbClr val="C00000"/>
                </a:solidFill>
              </a:rPr>
              <a:t>Línia</a:t>
            </a:r>
            <a:r>
              <a:rPr lang="es-ES" sz="2800" b="1" dirty="0">
                <a:solidFill>
                  <a:srgbClr val="C00000"/>
                </a:solidFill>
              </a:rPr>
              <a:t> 6</a:t>
            </a:r>
          </a:p>
          <a:p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S’ajusten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s-ES" sz="1600" b="1" dirty="0"/>
              <a:t>Reglamento (UE) 651/2014 (Reglamento General de Exención por Categorías – RGEC) </a:t>
            </a:r>
            <a:endParaRPr lang="es-ES" sz="2800" b="1" dirty="0">
              <a:solidFill>
                <a:srgbClr val="C00000"/>
              </a:solidFill>
            </a:endParaRPr>
          </a:p>
        </p:txBody>
      </p:sp>
      <p:pic>
        <p:nvPicPr>
          <p:cNvPr id="3" name="Imatge 4">
            <a:extLst>
              <a:ext uri="{FF2B5EF4-FFF2-40B4-BE49-F238E27FC236}">
                <a16:creationId xmlns:a16="http://schemas.microsoft.com/office/drawing/2014/main" id="{764D7997-9CE6-5537-34D4-B36BEF250E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216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F073C-CD89-4038-8875-76FBAB045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2A42B5A-DF36-5B17-B12E-58E8D125F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I.MILLORA DE LA CAPACITAT D’INNOVACIÓ DE LES PIMES </a:t>
            </a:r>
            <a:endParaRPr lang="es-ES" sz="2000" b="1">
              <a:solidFill>
                <a:srgbClr val="C00000"/>
              </a:solidFill>
              <a:latin typeface="Noto Sans SemiBold"/>
              <a:ea typeface="Noto Sans"/>
              <a:cs typeface="Noto Sans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B5C7603-FCB3-2593-B959-737A2A64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8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E878B2F-F08C-F123-2AFA-F9573A7CC9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F611702B-B9F2-4AB8-1756-DC70AE5B5925}"/>
              </a:ext>
            </a:extLst>
          </p:cNvPr>
          <p:cNvSpPr txBox="1">
            <a:spLocks/>
          </p:cNvSpPr>
          <p:nvPr/>
        </p:nvSpPr>
        <p:spPr>
          <a:xfrm>
            <a:off x="740526" y="1092774"/>
            <a:ext cx="8136118" cy="188213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1.1: CERTIFICACIÓ DE PROJECTES D’R+D+I</a:t>
            </a:r>
          </a:p>
          <a:p>
            <a:pPr marL="342900" indent="-342900">
              <a:buChar char="•"/>
            </a:pPr>
            <a:r>
              <a:rPr lang="es-ES" sz="2000" dirty="0" err="1">
                <a:latin typeface="Noto Sans"/>
                <a:ea typeface="Noto Sans"/>
                <a:cs typeface="Noto Sans"/>
              </a:rPr>
              <a:t>Contractació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serveis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adreçats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a implementar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els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certificats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projectes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en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matèria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d’R+D+I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emesos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per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empreses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o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entitats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acreditades per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l’Entitat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Nacional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d’Acreditació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(ENAC).</a:t>
            </a:r>
            <a:endParaRPr lang="es-ES" dirty="0">
              <a:cs typeface="Noto Sans"/>
            </a:endParaRPr>
          </a:p>
          <a:p>
            <a:pPr marL="342900" indent="-342900">
              <a:buChar char="•"/>
            </a:pPr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</p:txBody>
      </p:sp>
      <p:graphicFrame>
        <p:nvGraphicFramePr>
          <p:cNvPr id="11" name="Taula 10">
            <a:extLst>
              <a:ext uri="{FF2B5EF4-FFF2-40B4-BE49-F238E27FC236}">
                <a16:creationId xmlns:a16="http://schemas.microsoft.com/office/drawing/2014/main" id="{4BFF7A4F-D151-68ED-EB42-3DAA74E90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516023"/>
              </p:ext>
            </p:extLst>
          </p:nvPr>
        </p:nvGraphicFramePr>
        <p:xfrm>
          <a:off x="1650733" y="2972282"/>
          <a:ext cx="5864416" cy="111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416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>
                          <a:latin typeface="Noto Sans Light"/>
                        </a:rPr>
                        <a:t>Quantia i intensitat de l’ajut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Fins a un </a:t>
                      </a: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100 %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 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 dirty="0">
                          <a:solidFill>
                            <a:srgbClr val="171616"/>
                          </a:solidFill>
                        </a:rPr>
                        <a:t>Màxim de 6.000€ i un mínim de 1.800€. 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</a:tbl>
          </a:graphicData>
        </a:graphic>
      </p:graphicFrame>
      <p:sp>
        <p:nvSpPr>
          <p:cNvPr id="12" name="QuadreDeText 11">
            <a:extLst>
              <a:ext uri="{FF2B5EF4-FFF2-40B4-BE49-F238E27FC236}">
                <a16:creationId xmlns:a16="http://schemas.microsoft.com/office/drawing/2014/main" id="{C2FD9861-33D0-F2C9-B516-DB8AFC1D97D7}"/>
              </a:ext>
            </a:extLst>
          </p:cNvPr>
          <p:cNvSpPr txBox="1"/>
          <p:nvPr/>
        </p:nvSpPr>
        <p:spPr>
          <a:xfrm>
            <a:off x="745957" y="4896853"/>
            <a:ext cx="4008923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</a:t>
            </a:r>
            <a:r>
              <a:rPr lang="en-US" sz="1200" dirty="0" err="1"/>
              <a:t>ordre</a:t>
            </a:r>
            <a:r>
              <a:rPr lang="en-US" sz="1200" dirty="0"/>
              <a:t> </a:t>
            </a:r>
            <a:r>
              <a:rPr lang="en-US" sz="1200" dirty="0" err="1"/>
              <a:t>d'entrada</a:t>
            </a:r>
            <a:endParaRPr lang="en-US" sz="1400" dirty="0"/>
          </a:p>
        </p:txBody>
      </p:sp>
      <p:pic>
        <p:nvPicPr>
          <p:cNvPr id="4" name="Imatge 4">
            <a:extLst>
              <a:ext uri="{FF2B5EF4-FFF2-40B4-BE49-F238E27FC236}">
                <a16:creationId xmlns:a16="http://schemas.microsoft.com/office/drawing/2014/main" id="{54B26428-92A9-2A50-B5AD-2DD1CEE487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866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554C8-C6F0-0727-55EE-392BB05E3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91C66831-8E52-CED7-FE65-699BEB47F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306" y="314731"/>
            <a:ext cx="8605349" cy="414281"/>
          </a:xfrm>
        </p:spPr>
        <p:txBody>
          <a:bodyPr lIns="91440" tIns="45720" rIns="91440" bIns="45720" anchor="t"/>
          <a:lstStyle/>
          <a:p>
            <a:r>
              <a:rPr lang="es-ES" sz="2000" b="1">
                <a:solidFill>
                  <a:srgbClr val="C00000"/>
                </a:solidFill>
                <a:latin typeface="Noto Sans SemiBold"/>
                <a:ea typeface="Noto Sans"/>
              </a:rPr>
              <a:t>I.MILLORA DE LA CAPACITAT D’INNOVACIÓ DE LES PIMES </a:t>
            </a:r>
            <a:endParaRPr lang="es-ES" sz="2000" b="1">
              <a:solidFill>
                <a:srgbClr val="C00000"/>
              </a:solidFill>
              <a:latin typeface="Noto Sans SemiBold"/>
              <a:ea typeface="Noto Sans"/>
              <a:cs typeface="Noto Sans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B3AA643F-D7D4-1389-14CF-CE471C69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268E-0661-4A41-B12D-3FE6CE823FD4}" type="slidenum">
              <a:rPr lang="es-ES" smtClean="0"/>
              <a:pPr/>
              <a:t>9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2652B80-222D-67C4-8128-695B4D8AFF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5832432"/>
            <a:ext cx="756902" cy="739061"/>
          </a:xfrm>
          <a:prstGeom prst="rect">
            <a:avLst/>
          </a:prstGeom>
        </p:spPr>
      </p:pic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436C99C7-90EC-C2A0-67D4-34DECFB66C6C}"/>
              </a:ext>
            </a:extLst>
          </p:cNvPr>
          <p:cNvSpPr txBox="1">
            <a:spLocks/>
          </p:cNvSpPr>
          <p:nvPr/>
        </p:nvSpPr>
        <p:spPr>
          <a:xfrm>
            <a:off x="740526" y="1032616"/>
            <a:ext cx="8136118" cy="2219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latin typeface="Noto Sans"/>
                <a:ea typeface="Noto Sans"/>
                <a:cs typeface="Noto Sans"/>
              </a:rPr>
              <a:t>LÍNIA 1.2: SERVEIS DE SUPORT A LA INNOVACIÓ </a:t>
            </a:r>
          </a:p>
          <a:p>
            <a:pPr marL="342900" indent="-342900">
              <a:buChar char="•"/>
            </a:pPr>
            <a:r>
              <a:rPr lang="es-ES" sz="2000" dirty="0" err="1">
                <a:latin typeface="Noto Sans"/>
                <a:ea typeface="Noto Sans"/>
                <a:cs typeface="Noto Sans"/>
              </a:rPr>
              <a:t>Cost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contractació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treballs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per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obtenir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el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segell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PIME innovadora del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Ministeri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Ciència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i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Innovació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i/o acreditar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requisits</a:t>
            </a:r>
            <a:r>
              <a:rPr lang="es-ES" sz="2000" dirty="0">
                <a:latin typeface="Noto Sans"/>
                <a:ea typeface="Noto Sans"/>
                <a:cs typeface="Noto Sans"/>
              </a:rPr>
              <a:t> del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decret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6/2019 d’1 de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febrer</a:t>
            </a:r>
            <a:r>
              <a:rPr lang="es-ES" sz="2000" dirty="0">
                <a:latin typeface="Noto Sans"/>
                <a:ea typeface="Noto Sans"/>
                <a:cs typeface="Noto Sans"/>
              </a:rPr>
              <a:t>, del Registre </a:t>
            </a:r>
            <a:r>
              <a:rPr lang="es-ES" sz="2000" dirty="0" err="1">
                <a:latin typeface="Noto Sans"/>
                <a:ea typeface="Noto Sans"/>
                <a:cs typeface="Noto Sans"/>
              </a:rPr>
              <a:t>d’AEI</a:t>
            </a:r>
            <a:r>
              <a:rPr lang="es-ES" sz="2000" dirty="0">
                <a:latin typeface="Noto Sans"/>
                <a:ea typeface="Noto Sans"/>
                <a:cs typeface="Noto Sans"/>
              </a:rPr>
              <a:t> de la CAIB. </a:t>
            </a:r>
            <a:endParaRPr lang="es-ES" dirty="0">
              <a:cs typeface="Noto Sans"/>
            </a:endParaRPr>
          </a:p>
          <a:p>
            <a:pPr marL="342900" indent="-342900">
              <a:buChar char="•"/>
            </a:pPr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  <a:p>
            <a:endParaRPr lang="es-ES" sz="2000" dirty="0">
              <a:ea typeface="Noto Sans"/>
              <a:cs typeface="Noto Sans"/>
            </a:endParaRPr>
          </a:p>
        </p:txBody>
      </p:sp>
      <p:graphicFrame>
        <p:nvGraphicFramePr>
          <p:cNvPr id="11" name="Taula 10">
            <a:extLst>
              <a:ext uri="{FF2B5EF4-FFF2-40B4-BE49-F238E27FC236}">
                <a16:creationId xmlns:a16="http://schemas.microsoft.com/office/drawing/2014/main" id="{E16444F0-A05A-418A-CD73-77D2850958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559054"/>
              </p:ext>
            </p:extLst>
          </p:nvPr>
        </p:nvGraphicFramePr>
        <p:xfrm>
          <a:off x="1638701" y="3249009"/>
          <a:ext cx="5864416" cy="111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416">
                  <a:extLst>
                    <a:ext uri="{9D8B030D-6E8A-4147-A177-3AD203B41FA5}">
                      <a16:colId xmlns:a16="http://schemas.microsoft.com/office/drawing/2014/main" val="951926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noProof="0">
                          <a:latin typeface="Noto Sans Light"/>
                        </a:rPr>
                        <a:t>Quantia i intensitat de l’ajut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Fins a un </a:t>
                      </a: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100 %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  <a:latin typeface="Noto Sans Light"/>
                        </a:rPr>
                        <a:t> </a:t>
                      </a:r>
                      <a:r>
                        <a:rPr lang="ca-ES" sz="1800" b="0" i="0" u="none" strike="noStrike" baseline="0" noProof="0">
                          <a:solidFill>
                            <a:srgbClr val="171616"/>
                          </a:solidFill>
                        </a:rPr>
                        <a:t>de les despeses subvencionables</a:t>
                      </a:r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676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ca-ES" sz="1800" b="1" i="0" u="none" strike="noStrike" baseline="0" noProof="0">
                          <a:solidFill>
                            <a:srgbClr val="171616"/>
                          </a:solidFill>
                        </a:rPr>
                        <a:t>Màxim de 6.000€ i un mínim de 1.800€. </a:t>
                      </a:r>
                      <a:endParaRPr lang="ca-E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47119"/>
                  </a:ext>
                </a:extLst>
              </a:tr>
            </a:tbl>
          </a:graphicData>
        </a:graphic>
      </p:graphicFrame>
      <p:sp>
        <p:nvSpPr>
          <p:cNvPr id="12" name="QuadreDeText 11">
            <a:extLst>
              <a:ext uri="{FF2B5EF4-FFF2-40B4-BE49-F238E27FC236}">
                <a16:creationId xmlns:a16="http://schemas.microsoft.com/office/drawing/2014/main" id="{6987EBF6-0B18-F418-6340-A41FEDAF76BB}"/>
              </a:ext>
            </a:extLst>
          </p:cNvPr>
          <p:cNvSpPr txBox="1"/>
          <p:nvPr/>
        </p:nvSpPr>
        <p:spPr>
          <a:xfrm>
            <a:off x="745957" y="4896853"/>
            <a:ext cx="7543799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err="1"/>
              <a:t>Criteris</a:t>
            </a:r>
            <a:r>
              <a:rPr lang="en-US" sz="1200" dirty="0"/>
              <a:t> per </a:t>
            </a:r>
            <a:r>
              <a:rPr lang="en-US" sz="1200" dirty="0" err="1"/>
              <a:t>seleccionar</a:t>
            </a:r>
            <a:r>
              <a:rPr lang="en-US" sz="1200" dirty="0"/>
              <a:t> </a:t>
            </a:r>
            <a:r>
              <a:rPr lang="en-US" sz="1200" dirty="0" err="1"/>
              <a:t>els</a:t>
            </a:r>
            <a:r>
              <a:rPr lang="en-US" sz="1200" dirty="0"/>
              <a:t> </a:t>
            </a:r>
            <a:r>
              <a:rPr lang="en-US" sz="1200" dirty="0" err="1"/>
              <a:t>beneficiaris</a:t>
            </a:r>
            <a:r>
              <a:rPr lang="en-US" sz="1200" dirty="0"/>
              <a:t>: Ordre </a:t>
            </a:r>
            <a:r>
              <a:rPr lang="en-US" sz="1200" dirty="0" err="1"/>
              <a:t>d’Entrada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sz="1400" dirty="0"/>
          </a:p>
        </p:txBody>
      </p:sp>
      <p:pic>
        <p:nvPicPr>
          <p:cNvPr id="4" name="Imatge 4">
            <a:extLst>
              <a:ext uri="{FF2B5EF4-FFF2-40B4-BE49-F238E27FC236}">
                <a16:creationId xmlns:a16="http://schemas.microsoft.com/office/drawing/2014/main" id="{90B3B849-F968-481A-0F9F-B38926EEDF4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" r="23647" b="-1449"/>
          <a:stretch/>
        </p:blipFill>
        <p:spPr>
          <a:xfrm>
            <a:off x="2138509" y="6099429"/>
            <a:ext cx="5530148" cy="60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01508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 + Interiors">
  <a:themeElements>
    <a:clrScheme name="Govern de les Illes Balears">
      <a:dk1>
        <a:srgbClr val="171616"/>
      </a:dk1>
      <a:lt1>
        <a:sysClr val="window" lastClr="FFFFFF"/>
      </a:lt1>
      <a:dk2>
        <a:srgbClr val="44546A"/>
      </a:dk2>
      <a:lt2>
        <a:srgbClr val="E7E6E6"/>
      </a:lt2>
      <a:accent1>
        <a:srgbClr val="004988"/>
      </a:accent1>
      <a:accent2>
        <a:srgbClr val="FECD00"/>
      </a:accent2>
      <a:accent3>
        <a:srgbClr val="CB122D"/>
      </a:accent3>
      <a:accent4>
        <a:srgbClr val="B89D1B"/>
      </a:accent4>
      <a:accent5>
        <a:srgbClr val="FECD00"/>
      </a:accent5>
      <a:accent6>
        <a:srgbClr val="CB122D"/>
      </a:accent6>
      <a:hlink>
        <a:srgbClr val="004988"/>
      </a:hlink>
      <a:folHlink>
        <a:srgbClr val="CB122D"/>
      </a:folHlink>
    </a:clrScheme>
    <a:fontScheme name="Govern de les Illes Balears">
      <a:majorFont>
        <a:latin typeface="Noto Sans SemiBold"/>
        <a:ea typeface=""/>
        <a:cs typeface=""/>
      </a:majorFont>
      <a:minorFont>
        <a:latin typeface="Noto Sans Light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DA52F73F-B95C-4475-9948-3F0069B89A62}" vid="{179F4932-07AE-44E5-9FEB-8234F7F1979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D6EE719F9F884A9C2731DA3135C192" ma:contentTypeVersion="14" ma:contentTypeDescription="Crea un document nou" ma:contentTypeScope="" ma:versionID="06926970ac249659640c1094ac11d7f4">
  <xsd:schema xmlns:xsd="http://www.w3.org/2001/XMLSchema" xmlns:xs="http://www.w3.org/2001/XMLSchema" xmlns:p="http://schemas.microsoft.com/office/2006/metadata/properties" xmlns:ns2="28fd42eb-74ed-445b-b4a5-22af5eaaaaf5" xmlns:ns3="2405498e-b3bb-4075-8e02-2096857b687a" targetNamespace="http://schemas.microsoft.com/office/2006/metadata/properties" ma:root="true" ma:fieldsID="37d369ef6951aab5fd7c2cd05510c6d0" ns2:_="" ns3:_="">
    <xsd:import namespace="28fd42eb-74ed-445b-b4a5-22af5eaaaaf5"/>
    <xsd:import namespace="2405498e-b3bb-4075-8e02-2096857b687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d42eb-74ed-445b-b4a5-22af5eaaaaf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l'ID de document" ma:description="Valor de l'ID de document assignat a aquest ele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Enllaç permanent a aques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2" nillable="true" ma:displayName="Taxonomy Catch All Column" ma:hidden="true" ma:list="{8d22d63d-c17d-49a9-a0cb-10a96d8c6a3d}" ma:internalName="TaxCatchAll" ma:readOnly="false" ma:showField="CatchAllData" ma:web="28fd42eb-74ed-445b-b4a5-22af5eaaaa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05498e-b3bb-4075-8e02-2096857b68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Etiquetes de la imatge" ma:readOnly="false" ma:fieldId="{5cf76f15-5ced-4ddc-b409-7134ff3c332f}" ma:taxonomyMulti="true" ma:sspId="6aa0a5f0-eb04-4df9-9a65-aa1e588e14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8fd42eb-74ed-445b-b4a5-22af5eaaaaf5" xsi:nil="true"/>
    <lcf76f155ced4ddcb4097134ff3c332f xmlns="2405498e-b3bb-4075-8e02-2096857b687a">
      <Terms xmlns="http://schemas.microsoft.com/office/infopath/2007/PartnerControls"/>
    </lcf76f155ced4ddcb4097134ff3c332f>
    <_dlc_DocId xmlns="28fd42eb-74ed-445b-b4a5-22af5eaaaaf5">MY5M6E36562W-1275722929-90216</_dlc_DocId>
    <_dlc_DocIdUrl xmlns="28fd42eb-74ed-445b-b4a5-22af5eaaaaf5">
      <Url>https://caib.sharepoint.com/sites/ARXIUS-DGIN/_layouts/15/DocIdRedir.aspx?ID=MY5M6E36562W-1275722929-90216</Url>
      <Description>MY5M6E36562W-1275722929-90216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0779ED-072A-4E73-B669-13EEEFFD62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d42eb-74ed-445b-b4a5-22af5eaaaaf5"/>
    <ds:schemaRef ds:uri="2405498e-b3bb-4075-8e02-2096857b68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65E66B-1D99-4C02-B6D0-CD28F6864E6A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2D21E19-EEC4-4DC3-B292-80F77F1E46EC}">
  <ds:schemaRefs>
    <ds:schemaRef ds:uri="http://schemas.microsoft.com/office/2006/metadata/properties"/>
    <ds:schemaRef ds:uri="http://www.w3.org/XML/1998/namespace"/>
    <ds:schemaRef ds:uri="http://purl.org/dc/dcmitype/"/>
    <ds:schemaRef ds:uri="28fd42eb-74ed-445b-b4a5-22af5eaaaaf5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2405498e-b3bb-4075-8e02-2096857b687a"/>
  </ds:schemaRefs>
</ds:datastoreItem>
</file>

<file path=customXml/itemProps4.xml><?xml version="1.0" encoding="utf-8"?>
<ds:datastoreItem xmlns:ds="http://schemas.openxmlformats.org/officeDocument/2006/customXml" ds:itemID="{DDEC74F9-1376-4120-82ED-93468D6D93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Plantilla_Presentacio_GovernIB</Template>
  <TotalTime>4968</TotalTime>
  <Words>2009</Words>
  <Application>Microsoft Office PowerPoint</Application>
  <PresentationFormat>Presentación en pantalla (4:3)</PresentationFormat>
  <Paragraphs>255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Courier New</vt:lpstr>
      <vt:lpstr>Noto Sans</vt:lpstr>
      <vt:lpstr>Noto Sans Light</vt:lpstr>
      <vt:lpstr>Noto Sans SemiBold</vt:lpstr>
      <vt:lpstr>Portada + Interiors</vt:lpstr>
      <vt:lpstr>CONVOCATÒRIA TURBOCONVO 2026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Omar Beidas Soler</dc:creator>
  <cp:lastModifiedBy>Pedro Antonio Gost García</cp:lastModifiedBy>
  <cp:revision>21</cp:revision>
  <cp:lastPrinted>2025-04-07T12:36:59Z</cp:lastPrinted>
  <dcterms:created xsi:type="dcterms:W3CDTF">2024-10-09T09:27:40Z</dcterms:created>
  <dcterms:modified xsi:type="dcterms:W3CDTF">2026-02-25T15:38:09Z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0x01010069D6EE719F9F884A9C2731DA3135C192</vt:lpwstr>
  </property>
  <property fmtid="{D5CDD505-2E9C-101B-9397-08002B2CF9AE}" pid="3" name="Order">
    <vt:r8>19400</vt:r8>
  </property>
  <property fmtid="{D5CDD505-2E9C-101B-9397-08002B2CF9AE}" pid="4" name="MediaServiceImageTags">
    <vt:lpwstr/>
  </property>
  <property fmtid="{D5CDD505-2E9C-101B-9397-08002B2CF9AE}" pid="5" name="_dlc_DocIdItemGuid">
    <vt:lpwstr>8ec5dde6-0ab7-4fec-b107-bc5698515311</vt:lpwstr>
  </property>
</Properties>
</file>